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41"/>
  </p:notesMasterIdLst>
  <p:sldIdLst>
    <p:sldId id="257" r:id="rId4"/>
    <p:sldId id="258" r:id="rId5"/>
    <p:sldId id="267" r:id="rId6"/>
    <p:sldId id="296" r:id="rId7"/>
    <p:sldId id="259" r:id="rId8"/>
    <p:sldId id="261" r:id="rId9"/>
    <p:sldId id="262" r:id="rId10"/>
    <p:sldId id="263" r:id="rId11"/>
    <p:sldId id="260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98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9" r:id="rId31"/>
    <p:sldId id="282" r:id="rId32"/>
    <p:sldId id="297" r:id="rId33"/>
    <p:sldId id="283" r:id="rId34"/>
    <p:sldId id="284" r:id="rId35"/>
    <p:sldId id="285" r:id="rId36"/>
    <p:sldId id="286" r:id="rId37"/>
    <p:sldId id="287" r:id="rId38"/>
    <p:sldId id="295" r:id="rId39"/>
    <p:sldId id="29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22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AAC4A-F7DE-4DDA-9D92-239B46AEF22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0BE84-13C6-4F96-AA55-9C01CED62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49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37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0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490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t="1901" r="448" b="1943"/>
          <a:stretch/>
        </p:blipFill>
        <p:spPr>
          <a:xfrm>
            <a:off x="0" y="0"/>
            <a:ext cx="12198023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2" t="72346" r="19250" b="4161"/>
          <a:stretch/>
        </p:blipFill>
        <p:spPr>
          <a:xfrm>
            <a:off x="-32084" y="3136233"/>
            <a:ext cx="7634940" cy="3721767"/>
          </a:xfrm>
          <a:prstGeom prst="rect">
            <a:avLst/>
          </a:prstGeom>
        </p:spPr>
      </p:pic>
      <p:sp>
        <p:nvSpPr>
          <p:cNvPr id="9" name="同侧圆角矩形 8"/>
          <p:cNvSpPr/>
          <p:nvPr userDrawn="1"/>
        </p:nvSpPr>
        <p:spPr>
          <a:xfrm>
            <a:off x="232611" y="962526"/>
            <a:ext cx="11726779" cy="5895474"/>
          </a:xfrm>
          <a:prstGeom prst="round2SameRect">
            <a:avLst>
              <a:gd name="adj1" fmla="val 10347"/>
              <a:gd name="adj2" fmla="val 0"/>
            </a:avLst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2" t="90904" r="737" b="4121"/>
          <a:stretch/>
        </p:blipFill>
        <p:spPr>
          <a:xfrm flipH="1">
            <a:off x="-64273" y="6171753"/>
            <a:ext cx="7786445" cy="7863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2" t="90904" r="737" b="4121"/>
          <a:stretch/>
        </p:blipFill>
        <p:spPr>
          <a:xfrm>
            <a:off x="4443662" y="6183672"/>
            <a:ext cx="7786445" cy="7863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1" t="90904" r="6116" b="2994"/>
          <a:stretch/>
        </p:blipFill>
        <p:spPr>
          <a:xfrm>
            <a:off x="3636549" y="6171753"/>
            <a:ext cx="5904763" cy="9944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54942" r="6359" b="27514"/>
          <a:stretch/>
        </p:blipFill>
        <p:spPr>
          <a:xfrm>
            <a:off x="-120420" y="-367150"/>
            <a:ext cx="1524000" cy="17975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96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0" t="8835" r="12321" b="10374"/>
          <a:stretch/>
        </p:blipFill>
        <p:spPr>
          <a:xfrm>
            <a:off x="232611" y="337505"/>
            <a:ext cx="1034715" cy="8539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2" t="60012"/>
          <a:stretch/>
        </p:blipFill>
        <p:spPr>
          <a:xfrm>
            <a:off x="11462282" y="5013360"/>
            <a:ext cx="937283" cy="19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3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04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65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38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493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53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140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868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038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37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059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6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4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0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4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63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715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48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4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1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75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53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72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6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FF57E-347E-490E-A9D2-BCAAE22D1D7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98E3-C5F2-4B29-A708-C5D52CB45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65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3C0B7-7E8E-4786-959D-13B48E2E2F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21183-47F4-4108-B11F-918838D6F0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3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jp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9" Type="http://schemas.openxmlformats.org/officeDocument/2006/relationships/image" Target="../media/image111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34" Type="http://schemas.openxmlformats.org/officeDocument/2006/relationships/image" Target="../media/image106.png"/><Relationship Id="rId42" Type="http://schemas.openxmlformats.org/officeDocument/2006/relationships/image" Target="../media/image114.png"/><Relationship Id="rId47" Type="http://schemas.openxmlformats.org/officeDocument/2006/relationships/image" Target="../media/image119.png"/><Relationship Id="rId50" Type="http://schemas.openxmlformats.org/officeDocument/2006/relationships/image" Target="../media/image122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33" Type="http://schemas.openxmlformats.org/officeDocument/2006/relationships/image" Target="../media/image105.png"/><Relationship Id="rId38" Type="http://schemas.openxmlformats.org/officeDocument/2006/relationships/image" Target="../media/image110.png"/><Relationship Id="rId46" Type="http://schemas.openxmlformats.org/officeDocument/2006/relationships/image" Target="../media/image118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png"/><Relationship Id="rId41" Type="http://schemas.openxmlformats.org/officeDocument/2006/relationships/image" Target="../media/image113.png"/><Relationship Id="rId54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37" Type="http://schemas.openxmlformats.org/officeDocument/2006/relationships/image" Target="../media/image109.png"/><Relationship Id="rId40" Type="http://schemas.openxmlformats.org/officeDocument/2006/relationships/image" Target="../media/image112.png"/><Relationship Id="rId45" Type="http://schemas.openxmlformats.org/officeDocument/2006/relationships/image" Target="../media/image117.png"/><Relationship Id="rId53" Type="http://schemas.openxmlformats.org/officeDocument/2006/relationships/image" Target="../media/image125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36" Type="http://schemas.openxmlformats.org/officeDocument/2006/relationships/image" Target="../media/image108.png"/><Relationship Id="rId49" Type="http://schemas.openxmlformats.org/officeDocument/2006/relationships/image" Target="../media/image121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31" Type="http://schemas.openxmlformats.org/officeDocument/2006/relationships/image" Target="../media/image103.png"/><Relationship Id="rId44" Type="http://schemas.openxmlformats.org/officeDocument/2006/relationships/image" Target="../media/image116.png"/><Relationship Id="rId52" Type="http://schemas.openxmlformats.org/officeDocument/2006/relationships/image" Target="../media/image124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35" Type="http://schemas.openxmlformats.org/officeDocument/2006/relationships/image" Target="../media/image107.png"/><Relationship Id="rId43" Type="http://schemas.openxmlformats.org/officeDocument/2006/relationships/image" Target="../media/image115.png"/><Relationship Id="rId48" Type="http://schemas.openxmlformats.org/officeDocument/2006/relationships/image" Target="../media/image120.png"/><Relationship Id="rId8" Type="http://schemas.openxmlformats.org/officeDocument/2006/relationships/image" Target="../media/image80.png"/><Relationship Id="rId51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t="1901" r="448" b="1943"/>
          <a:stretch/>
        </p:blipFill>
        <p:spPr>
          <a:xfrm>
            <a:off x="0" y="0"/>
            <a:ext cx="12198023" cy="6858000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2" t="72346" r="19250" b="4161"/>
          <a:stretch/>
        </p:blipFill>
        <p:spPr>
          <a:xfrm>
            <a:off x="-32084" y="3136233"/>
            <a:ext cx="7634940" cy="3721767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2" t="90904" r="737" b="4121"/>
          <a:stretch/>
        </p:blipFill>
        <p:spPr>
          <a:xfrm>
            <a:off x="4443662" y="6095748"/>
            <a:ext cx="7786445" cy="786314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2" t="60012"/>
          <a:stretch/>
        </p:blipFill>
        <p:spPr>
          <a:xfrm>
            <a:off x="9113057" y="786102"/>
            <a:ext cx="3162217" cy="6601289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2" t="90904" r="737" b="4121"/>
          <a:stretch/>
        </p:blipFill>
        <p:spPr>
          <a:xfrm flipH="1">
            <a:off x="-32084" y="6095748"/>
            <a:ext cx="7786445" cy="786314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1" t="90904" r="6116" b="2994"/>
          <a:stretch/>
        </p:blipFill>
        <p:spPr>
          <a:xfrm>
            <a:off x="3861138" y="5991663"/>
            <a:ext cx="5904763" cy="994483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54942" r="6359" b="27514"/>
          <a:stretch/>
        </p:blipFill>
        <p:spPr>
          <a:xfrm>
            <a:off x="9182466" y="640532"/>
            <a:ext cx="1524000" cy="1797539"/>
          </a:xfrm>
          <a:prstGeom prst="rect">
            <a:avLst/>
          </a:prstGeom>
        </p:spPr>
      </p:pic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84" y="1377497"/>
            <a:ext cx="2107756" cy="1582544"/>
          </a:xfrm>
          <a:prstGeom prst="rect">
            <a:avLst/>
          </a:prstGeom>
        </p:spPr>
      </p:pic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049430" y="1305915"/>
            <a:ext cx="10142570" cy="1451453"/>
            <a:chOff x="2049430" y="1418428"/>
            <a:chExt cx="10142570" cy="1451453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4607879" y="1670615"/>
              <a:ext cx="75841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周年精美动态模板</a:t>
              </a: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2145081" y="2469771"/>
              <a:ext cx="6646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136254" y="1418428"/>
              <a:ext cx="1486728" cy="1263793"/>
              <a:chOff x="2909897" y="1988920"/>
              <a:chExt cx="1486728" cy="1263793"/>
            </a:xfrm>
          </p:grpSpPr>
          <p:pic>
            <p:nvPicPr>
              <p:cNvPr id="23" name="出自【趣你的PPT】(微信:qunideppt)：最优质的PPT资源库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35" t="75998" r="40636" b="2248"/>
              <a:stretch/>
            </p:blipFill>
            <p:spPr>
              <a:xfrm>
                <a:off x="2909897" y="1988920"/>
                <a:ext cx="951241" cy="1263793"/>
              </a:xfrm>
              <a:prstGeom prst="rect">
                <a:avLst/>
              </a:prstGeom>
            </p:spPr>
          </p:pic>
          <p:pic>
            <p:nvPicPr>
              <p:cNvPr id="24" name="出自【趣你的PPT】(微信:qunideppt)：最优质的PPT资源库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14" t="28070" r="40960" b="51579"/>
              <a:stretch/>
            </p:blipFill>
            <p:spPr>
              <a:xfrm>
                <a:off x="3624381" y="2052599"/>
                <a:ext cx="772244" cy="1083634"/>
              </a:xfrm>
              <a:prstGeom prst="rect">
                <a:avLst/>
              </a:prstGeom>
            </p:spPr>
          </p:pic>
        </p:grpSp>
        <p:sp>
          <p:nvSpPr>
            <p:cNvPr id="2" name="出自【趣你的PPT】(微信:qunideppt)：最优质的PPT资源库"/>
            <p:cNvSpPr/>
            <p:nvPr/>
          </p:nvSpPr>
          <p:spPr>
            <a:xfrm>
              <a:off x="2049430" y="1670615"/>
              <a:ext cx="131318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b="1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9831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6402284" y="2890664"/>
            <a:ext cx="2177093" cy="848849"/>
            <a:chOff x="3128953" y="2087513"/>
            <a:chExt cx="2832907" cy="1104550"/>
          </a:xfrm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3131840" y="2087513"/>
              <a:ext cx="2830020" cy="1046592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4078881"/>
                <a:gd name="connsiteY0" fmla="*/ 28611 h 2096044"/>
                <a:gd name="connsiteX1" fmla="*/ 4078881 w 4078881"/>
                <a:gd name="connsiteY1" fmla="*/ 1019103 h 2096044"/>
                <a:gd name="connsiteX2" fmla="*/ 2827635 w 4078881"/>
                <a:gd name="connsiteY2" fmla="*/ 2096044 h 2096044"/>
                <a:gd name="connsiteX3" fmla="*/ 0 w 4078881"/>
                <a:gd name="connsiteY3" fmla="*/ 936189 h 2096044"/>
                <a:gd name="connsiteX4" fmla="*/ 2336353 w 4078881"/>
                <a:gd name="connsiteY4" fmla="*/ 28611 h 2096044"/>
                <a:gd name="connsiteX0" fmla="*/ 2336353 w 3996459"/>
                <a:gd name="connsiteY0" fmla="*/ 23959 h 2091392"/>
                <a:gd name="connsiteX1" fmla="*/ 3996459 w 3996459"/>
                <a:gd name="connsiteY1" fmla="*/ 1197621 h 2091392"/>
                <a:gd name="connsiteX2" fmla="*/ 2827635 w 3996459"/>
                <a:gd name="connsiteY2" fmla="*/ 2091392 h 2091392"/>
                <a:gd name="connsiteX3" fmla="*/ 0 w 3996459"/>
                <a:gd name="connsiteY3" fmla="*/ 931537 h 2091392"/>
                <a:gd name="connsiteX4" fmla="*/ 2336353 w 3996459"/>
                <a:gd name="connsiteY4" fmla="*/ 23959 h 2091392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15747 w 3996459"/>
                <a:gd name="connsiteY0" fmla="*/ 0 h 1474316"/>
                <a:gd name="connsiteX1" fmla="*/ 3996459 w 3996459"/>
                <a:gd name="connsiteY1" fmla="*/ 580545 h 1474316"/>
                <a:gd name="connsiteX2" fmla="*/ 2827635 w 3996459"/>
                <a:gd name="connsiteY2" fmla="*/ 1474316 h 1474316"/>
                <a:gd name="connsiteX3" fmla="*/ 0 w 3996459"/>
                <a:gd name="connsiteY3" fmla="*/ 314461 h 1474316"/>
                <a:gd name="connsiteX4" fmla="*/ 2315747 w 3996459"/>
                <a:gd name="connsiteY4" fmla="*/ 0 h 1474316"/>
                <a:gd name="connsiteX0" fmla="*/ 1786869 w 3996459"/>
                <a:gd name="connsiteY0" fmla="*/ 0 h 1849374"/>
                <a:gd name="connsiteX1" fmla="*/ 3996459 w 3996459"/>
                <a:gd name="connsiteY1" fmla="*/ 955603 h 1849374"/>
                <a:gd name="connsiteX2" fmla="*/ 2827635 w 3996459"/>
                <a:gd name="connsiteY2" fmla="*/ 1849374 h 1849374"/>
                <a:gd name="connsiteX3" fmla="*/ 0 w 3996459"/>
                <a:gd name="connsiteY3" fmla="*/ 689519 h 1849374"/>
                <a:gd name="connsiteX4" fmla="*/ 1786869 w 3996459"/>
                <a:gd name="connsiteY4" fmla="*/ 0 h 1849374"/>
                <a:gd name="connsiteX0" fmla="*/ 1786869 w 3996459"/>
                <a:gd name="connsiteY0" fmla="*/ 27481 h 1876855"/>
                <a:gd name="connsiteX1" fmla="*/ 3996459 w 3996459"/>
                <a:gd name="connsiteY1" fmla="*/ 983084 h 1876855"/>
                <a:gd name="connsiteX2" fmla="*/ 2827635 w 3996459"/>
                <a:gd name="connsiteY2" fmla="*/ 1876855 h 1876855"/>
                <a:gd name="connsiteX3" fmla="*/ 0 w 3996459"/>
                <a:gd name="connsiteY3" fmla="*/ 717000 h 1876855"/>
                <a:gd name="connsiteX4" fmla="*/ 1786869 w 3996459"/>
                <a:gd name="connsiteY4" fmla="*/ 27481 h 187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6459" h="1876855">
                  <a:moveTo>
                    <a:pt x="1786869" y="27481"/>
                  </a:moveTo>
                  <a:cubicBezTo>
                    <a:pt x="2798662" y="-152046"/>
                    <a:pt x="3790945" y="591993"/>
                    <a:pt x="3996459" y="983084"/>
                  </a:cubicBezTo>
                  <a:cubicBezTo>
                    <a:pt x="3250527" y="1528515"/>
                    <a:pt x="3945953" y="976590"/>
                    <a:pt x="2827635" y="1876855"/>
                  </a:cubicBezTo>
                  <a:cubicBezTo>
                    <a:pt x="2641496" y="1702338"/>
                    <a:pt x="1692692" y="390814"/>
                    <a:pt x="0" y="717000"/>
                  </a:cubicBezTo>
                  <a:lnTo>
                    <a:pt x="1786869" y="2748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3128953" y="2459227"/>
              <a:ext cx="2003726" cy="732134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  <a:gd name="connsiteX0" fmla="*/ 764626 w 3558789"/>
                <a:gd name="connsiteY0" fmla="*/ 277868 h 1428135"/>
                <a:gd name="connsiteX1" fmla="*/ 3558789 w 3558789"/>
                <a:gd name="connsiteY1" fmla="*/ 1338928 h 1428135"/>
                <a:gd name="connsiteX2" fmla="*/ 3482589 w 3558789"/>
                <a:gd name="connsiteY2" fmla="*/ 1428135 h 1428135"/>
                <a:gd name="connsiteX3" fmla="*/ 9 w 3558789"/>
                <a:gd name="connsiteY3" fmla="*/ 33285 h 1428135"/>
                <a:gd name="connsiteX4" fmla="*/ 764626 w 3558789"/>
                <a:gd name="connsiteY4" fmla="*/ 277868 h 1428135"/>
                <a:gd name="connsiteX0" fmla="*/ 324119 w 3558799"/>
                <a:gd name="connsiteY0" fmla="*/ 35613 h 1642802"/>
                <a:gd name="connsiteX1" fmla="*/ 3558799 w 3558799"/>
                <a:gd name="connsiteY1" fmla="*/ 1553595 h 1642802"/>
                <a:gd name="connsiteX2" fmla="*/ 3482599 w 3558799"/>
                <a:gd name="connsiteY2" fmla="*/ 1642802 h 1642802"/>
                <a:gd name="connsiteX3" fmla="*/ 19 w 3558799"/>
                <a:gd name="connsiteY3" fmla="*/ 247952 h 1642802"/>
                <a:gd name="connsiteX4" fmla="*/ 324119 w 3558799"/>
                <a:gd name="connsiteY4" fmla="*/ 35613 h 1642802"/>
                <a:gd name="connsiteX0" fmla="*/ 0 w 3234680"/>
                <a:gd name="connsiteY0" fmla="*/ 35615 h 1642804"/>
                <a:gd name="connsiteX1" fmla="*/ 3234680 w 3234680"/>
                <a:gd name="connsiteY1" fmla="*/ 1553597 h 1642804"/>
                <a:gd name="connsiteX2" fmla="*/ 3158480 w 3234680"/>
                <a:gd name="connsiteY2" fmla="*/ 1642804 h 1642804"/>
                <a:gd name="connsiteX3" fmla="*/ 415698 w 3234680"/>
                <a:gd name="connsiteY3" fmla="*/ 495631 h 1642804"/>
                <a:gd name="connsiteX4" fmla="*/ 0 w 3234680"/>
                <a:gd name="connsiteY4" fmla="*/ 35615 h 1642804"/>
                <a:gd name="connsiteX0" fmla="*/ 364472 w 2819001"/>
                <a:gd name="connsiteY0" fmla="*/ 46348 h 1294832"/>
                <a:gd name="connsiteX1" fmla="*/ 2819001 w 2819001"/>
                <a:gd name="connsiteY1" fmla="*/ 1205625 h 1294832"/>
                <a:gd name="connsiteX2" fmla="*/ 2742801 w 2819001"/>
                <a:gd name="connsiteY2" fmla="*/ 1294832 h 1294832"/>
                <a:gd name="connsiteX3" fmla="*/ 19 w 2819001"/>
                <a:gd name="connsiteY3" fmla="*/ 147659 h 1294832"/>
                <a:gd name="connsiteX4" fmla="*/ 364472 w 2819001"/>
                <a:gd name="connsiteY4" fmla="*/ 46348 h 1294832"/>
                <a:gd name="connsiteX0" fmla="*/ 0 w 2824428"/>
                <a:gd name="connsiteY0" fmla="*/ 46348 h 1294832"/>
                <a:gd name="connsiteX1" fmla="*/ 2824428 w 2824428"/>
                <a:gd name="connsiteY1" fmla="*/ 1205625 h 1294832"/>
                <a:gd name="connsiteX2" fmla="*/ 2748228 w 2824428"/>
                <a:gd name="connsiteY2" fmla="*/ 1294832 h 1294832"/>
                <a:gd name="connsiteX3" fmla="*/ 5446 w 2824428"/>
                <a:gd name="connsiteY3" fmla="*/ 147659 h 1294832"/>
                <a:gd name="connsiteX4" fmla="*/ 0 w 2824428"/>
                <a:gd name="connsiteY4" fmla="*/ 46348 h 1294832"/>
                <a:gd name="connsiteX0" fmla="*/ 25017 w 2849445"/>
                <a:gd name="connsiteY0" fmla="*/ 46348 h 1294832"/>
                <a:gd name="connsiteX1" fmla="*/ 2849445 w 2849445"/>
                <a:gd name="connsiteY1" fmla="*/ 1205625 h 1294832"/>
                <a:gd name="connsiteX2" fmla="*/ 2773245 w 2849445"/>
                <a:gd name="connsiteY2" fmla="*/ 1294832 h 1294832"/>
                <a:gd name="connsiteX3" fmla="*/ 198 w 2849445"/>
                <a:gd name="connsiteY3" fmla="*/ 117768 h 1294832"/>
                <a:gd name="connsiteX4" fmla="*/ 25017 w 2849445"/>
                <a:gd name="connsiteY4" fmla="*/ 46348 h 1294832"/>
                <a:gd name="connsiteX0" fmla="*/ 5168 w 2829596"/>
                <a:gd name="connsiteY0" fmla="*/ 46348 h 1294832"/>
                <a:gd name="connsiteX1" fmla="*/ 2829596 w 2829596"/>
                <a:gd name="connsiteY1" fmla="*/ 1205625 h 1294832"/>
                <a:gd name="connsiteX2" fmla="*/ 2753396 w 2829596"/>
                <a:gd name="connsiteY2" fmla="*/ 1294832 h 1294832"/>
                <a:gd name="connsiteX3" fmla="*/ 524 w 2829596"/>
                <a:gd name="connsiteY3" fmla="*/ 143391 h 1294832"/>
                <a:gd name="connsiteX4" fmla="*/ 5168 w 2829596"/>
                <a:gd name="connsiteY4" fmla="*/ 46348 h 1294832"/>
                <a:gd name="connsiteX0" fmla="*/ 5167 w 2829595"/>
                <a:gd name="connsiteY0" fmla="*/ 46348 h 1294832"/>
                <a:gd name="connsiteX1" fmla="*/ 2829595 w 2829595"/>
                <a:gd name="connsiteY1" fmla="*/ 1205625 h 1294832"/>
                <a:gd name="connsiteX2" fmla="*/ 2753395 w 2829595"/>
                <a:gd name="connsiteY2" fmla="*/ 1294832 h 1294832"/>
                <a:gd name="connsiteX3" fmla="*/ 523 w 2829595"/>
                <a:gd name="connsiteY3" fmla="*/ 143391 h 1294832"/>
                <a:gd name="connsiteX4" fmla="*/ 5167 w 2829595"/>
                <a:gd name="connsiteY4" fmla="*/ 46348 h 1294832"/>
                <a:gd name="connsiteX0" fmla="*/ 5167 w 2829595"/>
                <a:gd name="connsiteY0" fmla="*/ 1768 h 1250252"/>
                <a:gd name="connsiteX1" fmla="*/ 2829595 w 2829595"/>
                <a:gd name="connsiteY1" fmla="*/ 1161045 h 1250252"/>
                <a:gd name="connsiteX2" fmla="*/ 2753395 w 2829595"/>
                <a:gd name="connsiteY2" fmla="*/ 1250252 h 1250252"/>
                <a:gd name="connsiteX3" fmla="*/ 523 w 2829595"/>
                <a:gd name="connsiteY3" fmla="*/ 98811 h 1250252"/>
                <a:gd name="connsiteX4" fmla="*/ 5167 w 2829595"/>
                <a:gd name="connsiteY4" fmla="*/ 1768 h 1250252"/>
                <a:gd name="connsiteX0" fmla="*/ 5167 w 2829595"/>
                <a:gd name="connsiteY0" fmla="*/ 47531 h 1296015"/>
                <a:gd name="connsiteX1" fmla="*/ 2829595 w 2829595"/>
                <a:gd name="connsiteY1" fmla="*/ 1206808 h 1296015"/>
                <a:gd name="connsiteX2" fmla="*/ 2753395 w 2829595"/>
                <a:gd name="connsiteY2" fmla="*/ 1296015 h 1296015"/>
                <a:gd name="connsiteX3" fmla="*/ 523 w 2829595"/>
                <a:gd name="connsiteY3" fmla="*/ 144574 h 1296015"/>
                <a:gd name="connsiteX4" fmla="*/ 5167 w 2829595"/>
                <a:gd name="connsiteY4" fmla="*/ 47531 h 1296015"/>
                <a:gd name="connsiteX0" fmla="*/ 5167 w 2829595"/>
                <a:gd name="connsiteY0" fmla="*/ 44785 h 1293269"/>
                <a:gd name="connsiteX1" fmla="*/ 2829595 w 2829595"/>
                <a:gd name="connsiteY1" fmla="*/ 1204062 h 1293269"/>
                <a:gd name="connsiteX2" fmla="*/ 2753395 w 2829595"/>
                <a:gd name="connsiteY2" fmla="*/ 1293269 h 1293269"/>
                <a:gd name="connsiteX3" fmla="*/ 523 w 2829595"/>
                <a:gd name="connsiteY3" fmla="*/ 141828 h 1293269"/>
                <a:gd name="connsiteX4" fmla="*/ 5167 w 2829595"/>
                <a:gd name="connsiteY4" fmla="*/ 44785 h 1293269"/>
                <a:gd name="connsiteX0" fmla="*/ 5167 w 2829595"/>
                <a:gd name="connsiteY0" fmla="*/ 47369 h 1295853"/>
                <a:gd name="connsiteX1" fmla="*/ 2829595 w 2829595"/>
                <a:gd name="connsiteY1" fmla="*/ 1206646 h 1295853"/>
                <a:gd name="connsiteX2" fmla="*/ 2753395 w 2829595"/>
                <a:gd name="connsiteY2" fmla="*/ 1295853 h 1295853"/>
                <a:gd name="connsiteX3" fmla="*/ 523 w 2829595"/>
                <a:gd name="connsiteY3" fmla="*/ 144412 h 1295853"/>
                <a:gd name="connsiteX4" fmla="*/ 5167 w 2829595"/>
                <a:gd name="connsiteY4" fmla="*/ 47369 h 1295853"/>
                <a:gd name="connsiteX0" fmla="*/ 5167 w 2829595"/>
                <a:gd name="connsiteY0" fmla="*/ 47371 h 1312936"/>
                <a:gd name="connsiteX1" fmla="*/ 2829595 w 2829595"/>
                <a:gd name="connsiteY1" fmla="*/ 1206648 h 1312936"/>
                <a:gd name="connsiteX2" fmla="*/ 2753394 w 2829595"/>
                <a:gd name="connsiteY2" fmla="*/ 1312936 h 1312936"/>
                <a:gd name="connsiteX3" fmla="*/ 523 w 2829595"/>
                <a:gd name="connsiteY3" fmla="*/ 144414 h 1312936"/>
                <a:gd name="connsiteX4" fmla="*/ 5167 w 2829595"/>
                <a:gd name="connsiteY4" fmla="*/ 47371 h 1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595" h="1312936">
                  <a:moveTo>
                    <a:pt x="5167" y="47371"/>
                  </a:moveTo>
                  <a:cubicBezTo>
                    <a:pt x="1541431" y="-226036"/>
                    <a:pt x="2425334" y="753647"/>
                    <a:pt x="2829595" y="1206648"/>
                  </a:cubicBezTo>
                  <a:lnTo>
                    <a:pt x="2753394" y="1312936"/>
                  </a:lnTo>
                  <a:cubicBezTo>
                    <a:pt x="2629073" y="1243086"/>
                    <a:pt x="2046014" y="19840"/>
                    <a:pt x="523" y="144414"/>
                  </a:cubicBezTo>
                  <a:cubicBezTo>
                    <a:pt x="-2413" y="99256"/>
                    <a:pt x="8103" y="92529"/>
                    <a:pt x="5167" y="47371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5076150" y="2634531"/>
              <a:ext cx="884943" cy="557532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285624 w 1120687"/>
                <a:gd name="connsiteY0" fmla="*/ 494047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285624 w 1120687"/>
                <a:gd name="connsiteY4" fmla="*/ 494047 h 695645"/>
                <a:gd name="connsiteX0" fmla="*/ 28449 w 863512"/>
                <a:gd name="connsiteY0" fmla="*/ 494047 h 557532"/>
                <a:gd name="connsiteX1" fmla="*/ 863512 w 863512"/>
                <a:gd name="connsiteY1" fmla="*/ 0 h 557532"/>
                <a:gd name="connsiteX2" fmla="*/ 828169 w 863512"/>
                <a:gd name="connsiteY2" fmla="*/ 57846 h 557532"/>
                <a:gd name="connsiteX3" fmla="*/ 0 w 863512"/>
                <a:gd name="connsiteY3" fmla="*/ 557532 h 557532"/>
                <a:gd name="connsiteX4" fmla="*/ 28449 w 863512"/>
                <a:gd name="connsiteY4" fmla="*/ 494047 h 557532"/>
                <a:gd name="connsiteX0" fmla="*/ 61787 w 863512"/>
                <a:gd name="connsiteY0" fmla="*/ 489284 h 557532"/>
                <a:gd name="connsiteX1" fmla="*/ 863512 w 863512"/>
                <a:gd name="connsiteY1" fmla="*/ 0 h 557532"/>
                <a:gd name="connsiteX2" fmla="*/ 828169 w 863512"/>
                <a:gd name="connsiteY2" fmla="*/ 57846 h 557532"/>
                <a:gd name="connsiteX3" fmla="*/ 0 w 863512"/>
                <a:gd name="connsiteY3" fmla="*/ 557532 h 557532"/>
                <a:gd name="connsiteX4" fmla="*/ 61787 w 863512"/>
                <a:gd name="connsiteY4" fmla="*/ 489284 h 557532"/>
                <a:gd name="connsiteX0" fmla="*/ 37974 w 863512"/>
                <a:gd name="connsiteY0" fmla="*/ 501190 h 557532"/>
                <a:gd name="connsiteX1" fmla="*/ 863512 w 863512"/>
                <a:gd name="connsiteY1" fmla="*/ 0 h 557532"/>
                <a:gd name="connsiteX2" fmla="*/ 828169 w 863512"/>
                <a:gd name="connsiteY2" fmla="*/ 57846 h 557532"/>
                <a:gd name="connsiteX3" fmla="*/ 0 w 863512"/>
                <a:gd name="connsiteY3" fmla="*/ 557532 h 557532"/>
                <a:gd name="connsiteX4" fmla="*/ 37974 w 863512"/>
                <a:gd name="connsiteY4" fmla="*/ 501190 h 557532"/>
                <a:gd name="connsiteX0" fmla="*/ 59405 w 884943"/>
                <a:gd name="connsiteY0" fmla="*/ 501190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59405 w 884943"/>
                <a:gd name="connsiteY4" fmla="*/ 501190 h 557532"/>
                <a:gd name="connsiteX0" fmla="*/ 52261 w 884943"/>
                <a:gd name="connsiteY0" fmla="*/ 503571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52261 w 884943"/>
                <a:gd name="connsiteY4" fmla="*/ 503571 h 557532"/>
                <a:gd name="connsiteX0" fmla="*/ 59404 w 884943"/>
                <a:gd name="connsiteY0" fmla="*/ 498809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59404 w 884943"/>
                <a:gd name="connsiteY4" fmla="*/ 498809 h 557532"/>
                <a:gd name="connsiteX0" fmla="*/ 64166 w 884943"/>
                <a:gd name="connsiteY0" fmla="*/ 491665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64166 w 884943"/>
                <a:gd name="connsiteY4" fmla="*/ 491665 h 55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943" h="557532">
                  <a:moveTo>
                    <a:pt x="64166" y="491665"/>
                  </a:moveTo>
                  <a:cubicBezTo>
                    <a:pt x="750758" y="53181"/>
                    <a:pt x="523203" y="201863"/>
                    <a:pt x="884943" y="0"/>
                  </a:cubicBezTo>
                  <a:lnTo>
                    <a:pt x="849600" y="57846"/>
                  </a:lnTo>
                  <a:lnTo>
                    <a:pt x="0" y="557532"/>
                  </a:lnTo>
                  <a:lnTo>
                    <a:pt x="64166" y="491665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7985612" y="3303072"/>
            <a:ext cx="1965379" cy="1002945"/>
            <a:chOff x="5189233" y="2624152"/>
            <a:chExt cx="2557418" cy="1305065"/>
          </a:xfrm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11" name="出自【趣你的PPT】(微信:qunideppt)：最优质的PPT资源库"/>
            <p:cNvSpPr/>
            <p:nvPr/>
          </p:nvSpPr>
          <p:spPr>
            <a:xfrm rot="9730928">
              <a:off x="5315634" y="2624152"/>
              <a:ext cx="2308366" cy="1305065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4078881"/>
                <a:gd name="connsiteY0" fmla="*/ 28611 h 2096044"/>
                <a:gd name="connsiteX1" fmla="*/ 4078881 w 4078881"/>
                <a:gd name="connsiteY1" fmla="*/ 1019103 h 2096044"/>
                <a:gd name="connsiteX2" fmla="*/ 2827635 w 4078881"/>
                <a:gd name="connsiteY2" fmla="*/ 2096044 h 2096044"/>
                <a:gd name="connsiteX3" fmla="*/ 0 w 4078881"/>
                <a:gd name="connsiteY3" fmla="*/ 936189 h 2096044"/>
                <a:gd name="connsiteX4" fmla="*/ 2336353 w 4078881"/>
                <a:gd name="connsiteY4" fmla="*/ 28611 h 2096044"/>
                <a:gd name="connsiteX0" fmla="*/ 2336353 w 3996459"/>
                <a:gd name="connsiteY0" fmla="*/ 23959 h 2091392"/>
                <a:gd name="connsiteX1" fmla="*/ 3996459 w 3996459"/>
                <a:gd name="connsiteY1" fmla="*/ 1197621 h 2091392"/>
                <a:gd name="connsiteX2" fmla="*/ 2827635 w 3996459"/>
                <a:gd name="connsiteY2" fmla="*/ 2091392 h 2091392"/>
                <a:gd name="connsiteX3" fmla="*/ 0 w 3996459"/>
                <a:gd name="connsiteY3" fmla="*/ 931537 h 2091392"/>
                <a:gd name="connsiteX4" fmla="*/ 2336353 w 3996459"/>
                <a:gd name="connsiteY4" fmla="*/ 23959 h 2091392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15747 w 3996459"/>
                <a:gd name="connsiteY0" fmla="*/ 0 h 1474316"/>
                <a:gd name="connsiteX1" fmla="*/ 3996459 w 3996459"/>
                <a:gd name="connsiteY1" fmla="*/ 580545 h 1474316"/>
                <a:gd name="connsiteX2" fmla="*/ 2827635 w 3996459"/>
                <a:gd name="connsiteY2" fmla="*/ 1474316 h 1474316"/>
                <a:gd name="connsiteX3" fmla="*/ 0 w 3996459"/>
                <a:gd name="connsiteY3" fmla="*/ 314461 h 1474316"/>
                <a:gd name="connsiteX4" fmla="*/ 2315747 w 3996459"/>
                <a:gd name="connsiteY4" fmla="*/ 0 h 1474316"/>
                <a:gd name="connsiteX0" fmla="*/ 1786869 w 3996459"/>
                <a:gd name="connsiteY0" fmla="*/ 0 h 1849374"/>
                <a:gd name="connsiteX1" fmla="*/ 3996459 w 3996459"/>
                <a:gd name="connsiteY1" fmla="*/ 955603 h 1849374"/>
                <a:gd name="connsiteX2" fmla="*/ 2827635 w 3996459"/>
                <a:gd name="connsiteY2" fmla="*/ 1849374 h 1849374"/>
                <a:gd name="connsiteX3" fmla="*/ 0 w 3996459"/>
                <a:gd name="connsiteY3" fmla="*/ 689519 h 1849374"/>
                <a:gd name="connsiteX4" fmla="*/ 1786869 w 3996459"/>
                <a:gd name="connsiteY4" fmla="*/ 0 h 1849374"/>
                <a:gd name="connsiteX0" fmla="*/ 1786869 w 3996459"/>
                <a:gd name="connsiteY0" fmla="*/ 27481 h 1876855"/>
                <a:gd name="connsiteX1" fmla="*/ 3996459 w 3996459"/>
                <a:gd name="connsiteY1" fmla="*/ 983084 h 1876855"/>
                <a:gd name="connsiteX2" fmla="*/ 2827635 w 3996459"/>
                <a:gd name="connsiteY2" fmla="*/ 1876855 h 1876855"/>
                <a:gd name="connsiteX3" fmla="*/ 0 w 3996459"/>
                <a:gd name="connsiteY3" fmla="*/ 717000 h 1876855"/>
                <a:gd name="connsiteX4" fmla="*/ 1786869 w 3996459"/>
                <a:gd name="connsiteY4" fmla="*/ 27481 h 1876855"/>
                <a:gd name="connsiteX0" fmla="*/ 1786869 w 4143152"/>
                <a:gd name="connsiteY0" fmla="*/ 18497 h 1867871"/>
                <a:gd name="connsiteX1" fmla="*/ 4143152 w 4143152"/>
                <a:gd name="connsiteY1" fmla="*/ 1407030 h 1867871"/>
                <a:gd name="connsiteX2" fmla="*/ 2827635 w 4143152"/>
                <a:gd name="connsiteY2" fmla="*/ 1867871 h 1867871"/>
                <a:gd name="connsiteX3" fmla="*/ 0 w 4143152"/>
                <a:gd name="connsiteY3" fmla="*/ 708016 h 1867871"/>
                <a:gd name="connsiteX4" fmla="*/ 1786869 w 4143152"/>
                <a:gd name="connsiteY4" fmla="*/ 18497 h 1867871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692373 w 4143152"/>
                <a:gd name="connsiteY0" fmla="*/ 13465 h 2353839"/>
                <a:gd name="connsiteX1" fmla="*/ 4143152 w 4143152"/>
                <a:gd name="connsiteY1" fmla="*/ 1892998 h 2353839"/>
                <a:gd name="connsiteX2" fmla="*/ 2827635 w 4143152"/>
                <a:gd name="connsiteY2" fmla="*/ 2353839 h 2353839"/>
                <a:gd name="connsiteX3" fmla="*/ 0 w 4143152"/>
                <a:gd name="connsiteY3" fmla="*/ 1193984 h 2353839"/>
                <a:gd name="connsiteX4" fmla="*/ 1692373 w 4143152"/>
                <a:gd name="connsiteY4" fmla="*/ 13465 h 2353839"/>
                <a:gd name="connsiteX0" fmla="*/ 1692373 w 4143152"/>
                <a:gd name="connsiteY0" fmla="*/ 1 h 2340375"/>
                <a:gd name="connsiteX1" fmla="*/ 4143152 w 4143152"/>
                <a:gd name="connsiteY1" fmla="*/ 1879534 h 2340375"/>
                <a:gd name="connsiteX2" fmla="*/ 2827635 w 4143152"/>
                <a:gd name="connsiteY2" fmla="*/ 2340375 h 2340375"/>
                <a:gd name="connsiteX3" fmla="*/ 0 w 4143152"/>
                <a:gd name="connsiteY3" fmla="*/ 1180520 h 2340375"/>
                <a:gd name="connsiteX4" fmla="*/ 1692373 w 4143152"/>
                <a:gd name="connsiteY4" fmla="*/ 1 h 2340375"/>
                <a:gd name="connsiteX0" fmla="*/ 503707 w 2954486"/>
                <a:gd name="connsiteY0" fmla="*/ -1 h 2340373"/>
                <a:gd name="connsiteX1" fmla="*/ 2954486 w 2954486"/>
                <a:gd name="connsiteY1" fmla="*/ 1879532 h 2340373"/>
                <a:gd name="connsiteX2" fmla="*/ 1638969 w 2954486"/>
                <a:gd name="connsiteY2" fmla="*/ 2340373 h 2340373"/>
                <a:gd name="connsiteX3" fmla="*/ 0 w 2954486"/>
                <a:gd name="connsiteY3" fmla="*/ 657631 h 2340373"/>
                <a:gd name="connsiteX4" fmla="*/ 503707 w 2954486"/>
                <a:gd name="connsiteY4" fmla="*/ -1 h 2340373"/>
                <a:gd name="connsiteX0" fmla="*/ 816503 w 3267282"/>
                <a:gd name="connsiteY0" fmla="*/ 1 h 2340375"/>
                <a:gd name="connsiteX1" fmla="*/ 3267282 w 3267282"/>
                <a:gd name="connsiteY1" fmla="*/ 1879534 h 2340375"/>
                <a:gd name="connsiteX2" fmla="*/ 1951765 w 3267282"/>
                <a:gd name="connsiteY2" fmla="*/ 2340375 h 2340375"/>
                <a:gd name="connsiteX3" fmla="*/ 0 w 3267282"/>
                <a:gd name="connsiteY3" fmla="*/ 831587 h 2340375"/>
                <a:gd name="connsiteX4" fmla="*/ 816503 w 3267282"/>
                <a:gd name="connsiteY4" fmla="*/ 1 h 2340375"/>
                <a:gd name="connsiteX0" fmla="*/ 816503 w 3267282"/>
                <a:gd name="connsiteY0" fmla="*/ -1 h 2340373"/>
                <a:gd name="connsiteX1" fmla="*/ 3267282 w 3267282"/>
                <a:gd name="connsiteY1" fmla="*/ 1879532 h 2340373"/>
                <a:gd name="connsiteX2" fmla="*/ 1951765 w 3267282"/>
                <a:gd name="connsiteY2" fmla="*/ 2340373 h 2340373"/>
                <a:gd name="connsiteX3" fmla="*/ 0 w 3267282"/>
                <a:gd name="connsiteY3" fmla="*/ 831585 h 2340373"/>
                <a:gd name="connsiteX4" fmla="*/ 816503 w 3267282"/>
                <a:gd name="connsiteY4" fmla="*/ -1 h 2340373"/>
                <a:gd name="connsiteX0" fmla="*/ 816503 w 3259796"/>
                <a:gd name="connsiteY0" fmla="*/ 1 h 2340375"/>
                <a:gd name="connsiteX1" fmla="*/ 3259796 w 3259796"/>
                <a:gd name="connsiteY1" fmla="*/ 1884411 h 2340375"/>
                <a:gd name="connsiteX2" fmla="*/ 1951765 w 3259796"/>
                <a:gd name="connsiteY2" fmla="*/ 2340375 h 2340375"/>
                <a:gd name="connsiteX3" fmla="*/ 0 w 3259796"/>
                <a:gd name="connsiteY3" fmla="*/ 831587 h 2340375"/>
                <a:gd name="connsiteX4" fmla="*/ 816503 w 3259796"/>
                <a:gd name="connsiteY4" fmla="*/ 1 h 234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796" h="2340375">
                  <a:moveTo>
                    <a:pt x="816503" y="1"/>
                  </a:moveTo>
                  <a:cubicBezTo>
                    <a:pt x="2445400" y="246969"/>
                    <a:pt x="3054282" y="1493320"/>
                    <a:pt x="3259796" y="1884411"/>
                  </a:cubicBezTo>
                  <a:lnTo>
                    <a:pt x="1951765" y="2340375"/>
                  </a:lnTo>
                  <a:cubicBezTo>
                    <a:pt x="1765626" y="2165858"/>
                    <a:pt x="1435744" y="1051391"/>
                    <a:pt x="0" y="831587"/>
                  </a:cubicBezTo>
                  <a:lnTo>
                    <a:pt x="816503" y="1"/>
                  </a:lnTo>
                  <a:close/>
                </a:path>
              </a:pathLst>
            </a:custGeom>
            <a:solidFill>
              <a:srgbClr val="EE493F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rot="10800000">
              <a:off x="5189233" y="3252849"/>
              <a:ext cx="2042929" cy="596486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  <a:gd name="connsiteX0" fmla="*/ 31545 w 3599133"/>
                <a:gd name="connsiteY0" fmla="*/ 37481 h 1567805"/>
                <a:gd name="connsiteX1" fmla="*/ 3599133 w 3599133"/>
                <a:gd name="connsiteY1" fmla="*/ 1478598 h 1567805"/>
                <a:gd name="connsiteX2" fmla="*/ 3522933 w 3599133"/>
                <a:gd name="connsiteY2" fmla="*/ 1567805 h 1567805"/>
                <a:gd name="connsiteX3" fmla="*/ 0 w 3599133"/>
                <a:gd name="connsiteY3" fmla="*/ 518849 h 1567805"/>
                <a:gd name="connsiteX4" fmla="*/ 31545 w 3599133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0 w 3634842"/>
                <a:gd name="connsiteY0" fmla="*/ 47711 h 1262033"/>
                <a:gd name="connsiteX1" fmla="*/ 3634842 w 3634842"/>
                <a:gd name="connsiteY1" fmla="*/ 1172826 h 1262033"/>
                <a:gd name="connsiteX2" fmla="*/ 3558642 w 3634842"/>
                <a:gd name="connsiteY2" fmla="*/ 1262033 h 1262033"/>
                <a:gd name="connsiteX3" fmla="*/ 45798 w 3634842"/>
                <a:gd name="connsiteY3" fmla="*/ 217347 h 1262033"/>
                <a:gd name="connsiteX4" fmla="*/ 0 w 3634842"/>
                <a:gd name="connsiteY4" fmla="*/ 47711 h 1262033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5798 w 3634842"/>
                <a:gd name="connsiteY3" fmla="*/ 300709 h 1345395"/>
                <a:gd name="connsiteX4" fmla="*/ 0 w 3634842"/>
                <a:gd name="connsiteY4" fmla="*/ 131073 h 1345395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2160 w 3634842"/>
                <a:gd name="connsiteY3" fmla="*/ 309947 h 1345395"/>
                <a:gd name="connsiteX4" fmla="*/ 0 w 3634842"/>
                <a:gd name="connsiteY4" fmla="*/ 131073 h 1345395"/>
                <a:gd name="connsiteX0" fmla="*/ 0 w 3634842"/>
                <a:gd name="connsiteY0" fmla="*/ 132118 h 1333629"/>
                <a:gd name="connsiteX1" fmla="*/ 3634842 w 3634842"/>
                <a:gd name="connsiteY1" fmla="*/ 1244422 h 1333629"/>
                <a:gd name="connsiteX2" fmla="*/ 3558642 w 3634842"/>
                <a:gd name="connsiteY2" fmla="*/ 1333629 h 1333629"/>
                <a:gd name="connsiteX3" fmla="*/ 42160 w 3634842"/>
                <a:gd name="connsiteY3" fmla="*/ 298181 h 1333629"/>
                <a:gd name="connsiteX4" fmla="*/ 0 w 3634842"/>
                <a:gd name="connsiteY4" fmla="*/ 132118 h 1333629"/>
                <a:gd name="connsiteX0" fmla="*/ 0 w 3628116"/>
                <a:gd name="connsiteY0" fmla="*/ 130386 h 1353250"/>
                <a:gd name="connsiteX1" fmla="*/ 3628116 w 3628116"/>
                <a:gd name="connsiteY1" fmla="*/ 1264043 h 1353250"/>
                <a:gd name="connsiteX2" fmla="*/ 3551916 w 3628116"/>
                <a:gd name="connsiteY2" fmla="*/ 1353250 h 1353250"/>
                <a:gd name="connsiteX3" fmla="*/ 35434 w 3628116"/>
                <a:gd name="connsiteY3" fmla="*/ 317802 h 1353250"/>
                <a:gd name="connsiteX4" fmla="*/ 0 w 3628116"/>
                <a:gd name="connsiteY4" fmla="*/ 130386 h 1353250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28709 w 3621391"/>
                <a:gd name="connsiteY3" fmla="*/ 306025 h 1341473"/>
                <a:gd name="connsiteX4" fmla="*/ 0 w 3621391"/>
                <a:gd name="connsiteY4" fmla="*/ 131420 h 1341473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35435 w 3621391"/>
                <a:gd name="connsiteY3" fmla="*/ 310295 h 1341473"/>
                <a:gd name="connsiteX4" fmla="*/ 0 w 3621391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42160 w 3628116"/>
                <a:gd name="connsiteY3" fmla="*/ 310295 h 1341473"/>
                <a:gd name="connsiteX4" fmla="*/ 0 w 3628116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52249 w 3628116"/>
                <a:gd name="connsiteY3" fmla="*/ 318837 h 1341473"/>
                <a:gd name="connsiteX4" fmla="*/ 0 w 3628116"/>
                <a:gd name="connsiteY4" fmla="*/ 131420 h 1341473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48886 w 3628116"/>
                <a:gd name="connsiteY3" fmla="*/ 315263 h 1333629"/>
                <a:gd name="connsiteX4" fmla="*/ 0 w 3628116"/>
                <a:gd name="connsiteY4" fmla="*/ 132118 h 1333629"/>
                <a:gd name="connsiteX0" fmla="*/ 0 w 3624754"/>
                <a:gd name="connsiteY0" fmla="*/ 132823 h 1325794"/>
                <a:gd name="connsiteX1" fmla="*/ 3624754 w 3624754"/>
                <a:gd name="connsiteY1" fmla="*/ 1236587 h 1325794"/>
                <a:gd name="connsiteX2" fmla="*/ 3548554 w 3624754"/>
                <a:gd name="connsiteY2" fmla="*/ 1325794 h 1325794"/>
                <a:gd name="connsiteX3" fmla="*/ 45524 w 3624754"/>
                <a:gd name="connsiteY3" fmla="*/ 307428 h 1325794"/>
                <a:gd name="connsiteX4" fmla="*/ 0 w 3624754"/>
                <a:gd name="connsiteY4" fmla="*/ 132823 h 1325794"/>
                <a:gd name="connsiteX0" fmla="*/ 0 w 3631479"/>
                <a:gd name="connsiteY0" fmla="*/ 132823 h 1325794"/>
                <a:gd name="connsiteX1" fmla="*/ 3631479 w 3631479"/>
                <a:gd name="connsiteY1" fmla="*/ 1236587 h 1325794"/>
                <a:gd name="connsiteX2" fmla="*/ 3555279 w 3631479"/>
                <a:gd name="connsiteY2" fmla="*/ 1325794 h 1325794"/>
                <a:gd name="connsiteX3" fmla="*/ 52249 w 3631479"/>
                <a:gd name="connsiteY3" fmla="*/ 307428 h 1325794"/>
                <a:gd name="connsiteX4" fmla="*/ 0 w 3631479"/>
                <a:gd name="connsiteY4" fmla="*/ 132823 h 1325794"/>
                <a:gd name="connsiteX0" fmla="*/ 38545 w 3579230"/>
                <a:gd name="connsiteY0" fmla="*/ 124506 h 1424234"/>
                <a:gd name="connsiteX1" fmla="*/ 3579230 w 3579230"/>
                <a:gd name="connsiteY1" fmla="*/ 1335027 h 1424234"/>
                <a:gd name="connsiteX2" fmla="*/ 3503030 w 3579230"/>
                <a:gd name="connsiteY2" fmla="*/ 1424234 h 1424234"/>
                <a:gd name="connsiteX3" fmla="*/ 0 w 3579230"/>
                <a:gd name="connsiteY3" fmla="*/ 405868 h 1424234"/>
                <a:gd name="connsiteX4" fmla="*/ 38545 w 3579230"/>
                <a:gd name="connsiteY4" fmla="*/ 124506 h 1424234"/>
                <a:gd name="connsiteX0" fmla="*/ 0 w 3621390"/>
                <a:gd name="connsiteY0" fmla="*/ 132470 h 1329711"/>
                <a:gd name="connsiteX1" fmla="*/ 3621390 w 3621390"/>
                <a:gd name="connsiteY1" fmla="*/ 1240504 h 1329711"/>
                <a:gd name="connsiteX2" fmla="*/ 3545190 w 3621390"/>
                <a:gd name="connsiteY2" fmla="*/ 1329711 h 1329711"/>
                <a:gd name="connsiteX3" fmla="*/ 42160 w 3621390"/>
                <a:gd name="connsiteY3" fmla="*/ 311345 h 1329711"/>
                <a:gd name="connsiteX4" fmla="*/ 0 w 3621390"/>
                <a:gd name="connsiteY4" fmla="*/ 132470 h 1329711"/>
                <a:gd name="connsiteX0" fmla="*/ 0 w 3628115"/>
                <a:gd name="connsiteY0" fmla="*/ 132116 h 1333629"/>
                <a:gd name="connsiteX1" fmla="*/ 3628115 w 3628115"/>
                <a:gd name="connsiteY1" fmla="*/ 1244422 h 1333629"/>
                <a:gd name="connsiteX2" fmla="*/ 3551915 w 3628115"/>
                <a:gd name="connsiteY2" fmla="*/ 1333629 h 1333629"/>
                <a:gd name="connsiteX3" fmla="*/ 48885 w 3628115"/>
                <a:gd name="connsiteY3" fmla="*/ 315263 h 1333629"/>
                <a:gd name="connsiteX4" fmla="*/ 0 w 3628115"/>
                <a:gd name="connsiteY4" fmla="*/ 132116 h 1333629"/>
                <a:gd name="connsiteX0" fmla="*/ 0 w 3628115"/>
                <a:gd name="connsiteY0" fmla="*/ 132118 h 1342171"/>
                <a:gd name="connsiteX1" fmla="*/ 3628115 w 3628115"/>
                <a:gd name="connsiteY1" fmla="*/ 1244424 h 1342171"/>
                <a:gd name="connsiteX2" fmla="*/ 3548554 w 3628115"/>
                <a:gd name="connsiteY2" fmla="*/ 1342171 h 1342171"/>
                <a:gd name="connsiteX3" fmla="*/ 48885 w 3628115"/>
                <a:gd name="connsiteY3" fmla="*/ 315265 h 1342171"/>
                <a:gd name="connsiteX4" fmla="*/ 0 w 3628115"/>
                <a:gd name="connsiteY4" fmla="*/ 132118 h 1342171"/>
                <a:gd name="connsiteX0" fmla="*/ 0 w 3594487"/>
                <a:gd name="connsiteY0" fmla="*/ 138732 h 1271920"/>
                <a:gd name="connsiteX1" fmla="*/ 3594487 w 3594487"/>
                <a:gd name="connsiteY1" fmla="*/ 1174173 h 1271920"/>
                <a:gd name="connsiteX2" fmla="*/ 3514926 w 3594487"/>
                <a:gd name="connsiteY2" fmla="*/ 1271920 h 1271920"/>
                <a:gd name="connsiteX3" fmla="*/ 15257 w 3594487"/>
                <a:gd name="connsiteY3" fmla="*/ 245014 h 1271920"/>
                <a:gd name="connsiteX4" fmla="*/ 0 w 3594487"/>
                <a:gd name="connsiteY4" fmla="*/ 138732 h 1271920"/>
                <a:gd name="connsiteX0" fmla="*/ 0 w 3594487"/>
                <a:gd name="connsiteY0" fmla="*/ 138732 h 1174172"/>
                <a:gd name="connsiteX1" fmla="*/ 3594487 w 3594487"/>
                <a:gd name="connsiteY1" fmla="*/ 1174173 h 1174172"/>
                <a:gd name="connsiteX2" fmla="*/ 2795304 w 3594487"/>
                <a:gd name="connsiteY2" fmla="*/ 1084027 h 1174172"/>
                <a:gd name="connsiteX3" fmla="*/ 15257 w 3594487"/>
                <a:gd name="connsiteY3" fmla="*/ 245014 h 1174172"/>
                <a:gd name="connsiteX4" fmla="*/ 0 w 3594487"/>
                <a:gd name="connsiteY4" fmla="*/ 138732 h 1174172"/>
                <a:gd name="connsiteX0" fmla="*/ 0 w 2834513"/>
                <a:gd name="connsiteY0" fmla="*/ 152209 h 1097503"/>
                <a:gd name="connsiteX1" fmla="*/ 2834513 w 2834513"/>
                <a:gd name="connsiteY1" fmla="*/ 1051001 h 1097503"/>
                <a:gd name="connsiteX2" fmla="*/ 2795304 w 2834513"/>
                <a:gd name="connsiteY2" fmla="*/ 1097504 h 1097503"/>
                <a:gd name="connsiteX3" fmla="*/ 15257 w 2834513"/>
                <a:gd name="connsiteY3" fmla="*/ 258491 h 1097503"/>
                <a:gd name="connsiteX4" fmla="*/ 0 w 2834513"/>
                <a:gd name="connsiteY4" fmla="*/ 152209 h 1097503"/>
                <a:gd name="connsiteX0" fmla="*/ 0 w 2884954"/>
                <a:gd name="connsiteY0" fmla="*/ 155019 h 1100315"/>
                <a:gd name="connsiteX1" fmla="*/ 2884954 w 2884954"/>
                <a:gd name="connsiteY1" fmla="*/ 1028188 h 1100315"/>
                <a:gd name="connsiteX2" fmla="*/ 2795304 w 2884954"/>
                <a:gd name="connsiteY2" fmla="*/ 1100314 h 1100315"/>
                <a:gd name="connsiteX3" fmla="*/ 15257 w 2884954"/>
                <a:gd name="connsiteY3" fmla="*/ 261301 h 1100315"/>
                <a:gd name="connsiteX4" fmla="*/ 0 w 2884954"/>
                <a:gd name="connsiteY4" fmla="*/ 155019 h 1100315"/>
                <a:gd name="connsiteX0" fmla="*/ 0 w 2884954"/>
                <a:gd name="connsiteY0" fmla="*/ 155021 h 1100315"/>
                <a:gd name="connsiteX1" fmla="*/ 2884954 w 2884954"/>
                <a:gd name="connsiteY1" fmla="*/ 1028190 h 1100315"/>
                <a:gd name="connsiteX2" fmla="*/ 2795304 w 2884954"/>
                <a:gd name="connsiteY2" fmla="*/ 1100316 h 1100315"/>
                <a:gd name="connsiteX3" fmla="*/ 15257 w 2884954"/>
                <a:gd name="connsiteY3" fmla="*/ 261303 h 1100315"/>
                <a:gd name="connsiteX4" fmla="*/ 0 w 2884954"/>
                <a:gd name="connsiteY4" fmla="*/ 155021 h 1100315"/>
                <a:gd name="connsiteX0" fmla="*/ 0 w 2884954"/>
                <a:gd name="connsiteY0" fmla="*/ 155021 h 1100317"/>
                <a:gd name="connsiteX1" fmla="*/ 2884954 w 2884954"/>
                <a:gd name="connsiteY1" fmla="*/ 1028190 h 1100317"/>
                <a:gd name="connsiteX2" fmla="*/ 2795304 w 2884954"/>
                <a:gd name="connsiteY2" fmla="*/ 1100316 h 1100317"/>
                <a:gd name="connsiteX3" fmla="*/ 15257 w 2884954"/>
                <a:gd name="connsiteY3" fmla="*/ 261303 h 1100317"/>
                <a:gd name="connsiteX4" fmla="*/ 0 w 2884954"/>
                <a:gd name="connsiteY4" fmla="*/ 155021 h 1100317"/>
                <a:gd name="connsiteX0" fmla="*/ 0 w 2884954"/>
                <a:gd name="connsiteY0" fmla="*/ 149495 h 1146034"/>
                <a:gd name="connsiteX1" fmla="*/ 2884954 w 2884954"/>
                <a:gd name="connsiteY1" fmla="*/ 1073908 h 1146034"/>
                <a:gd name="connsiteX2" fmla="*/ 2795304 w 2884954"/>
                <a:gd name="connsiteY2" fmla="*/ 1146034 h 1146034"/>
                <a:gd name="connsiteX3" fmla="*/ 15257 w 2884954"/>
                <a:gd name="connsiteY3" fmla="*/ 307021 h 1146034"/>
                <a:gd name="connsiteX4" fmla="*/ 0 w 2884954"/>
                <a:gd name="connsiteY4" fmla="*/ 149495 h 1146034"/>
                <a:gd name="connsiteX0" fmla="*/ 0 w 2884954"/>
                <a:gd name="connsiteY0" fmla="*/ 73142 h 1069681"/>
                <a:gd name="connsiteX1" fmla="*/ 2884954 w 2884954"/>
                <a:gd name="connsiteY1" fmla="*/ 997555 h 1069681"/>
                <a:gd name="connsiteX2" fmla="*/ 2795304 w 2884954"/>
                <a:gd name="connsiteY2" fmla="*/ 1069681 h 1069681"/>
                <a:gd name="connsiteX3" fmla="*/ 15257 w 2884954"/>
                <a:gd name="connsiteY3" fmla="*/ 230668 h 1069681"/>
                <a:gd name="connsiteX4" fmla="*/ 0 w 2884954"/>
                <a:gd name="connsiteY4" fmla="*/ 73142 h 106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954" h="1069681">
                  <a:moveTo>
                    <a:pt x="0" y="73142"/>
                  </a:moveTo>
                  <a:cubicBezTo>
                    <a:pt x="1627056" y="-242967"/>
                    <a:pt x="2494144" y="540284"/>
                    <a:pt x="2884954" y="997555"/>
                  </a:cubicBezTo>
                  <a:lnTo>
                    <a:pt x="2795304" y="1069681"/>
                  </a:lnTo>
                  <a:cubicBezTo>
                    <a:pt x="2327987" y="641127"/>
                    <a:pt x="1657221" y="-115964"/>
                    <a:pt x="15257" y="230668"/>
                  </a:cubicBezTo>
                  <a:cubicBezTo>
                    <a:pt x="-1038" y="169619"/>
                    <a:pt x="16295" y="134191"/>
                    <a:pt x="0" y="73142"/>
                  </a:cubicBezTo>
                  <a:close/>
                </a:path>
              </a:pathLst>
            </a:custGeom>
            <a:solidFill>
              <a:srgbClr val="EE493F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20263630">
              <a:off x="7106687" y="3203875"/>
              <a:ext cx="639964" cy="503052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114300 w 1120687"/>
                <a:gd name="connsiteY2" fmla="*/ 6970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0 w 1068425"/>
                <a:gd name="connsiteY0" fmla="*/ 644066 h 644066"/>
                <a:gd name="connsiteX1" fmla="*/ 1068425 w 1068425"/>
                <a:gd name="connsiteY1" fmla="*/ 0 h 644066"/>
                <a:gd name="connsiteX2" fmla="*/ 1062038 w 1068425"/>
                <a:gd name="connsiteY2" fmla="*/ 69706 h 644066"/>
                <a:gd name="connsiteX3" fmla="*/ 273073 w 1068425"/>
                <a:gd name="connsiteY3" fmla="*/ 626009 h 644066"/>
                <a:gd name="connsiteX4" fmla="*/ 0 w 1068425"/>
                <a:gd name="connsiteY4" fmla="*/ 644066 h 644066"/>
                <a:gd name="connsiteX0" fmla="*/ 74972 w 795352"/>
                <a:gd name="connsiteY0" fmla="*/ 482288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74972 w 795352"/>
                <a:gd name="connsiteY4" fmla="*/ 482288 h 626009"/>
                <a:gd name="connsiteX0" fmla="*/ 5474 w 795352"/>
                <a:gd name="connsiteY0" fmla="*/ 532723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5474 w 795352"/>
                <a:gd name="connsiteY4" fmla="*/ 532723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0 w 786948"/>
                <a:gd name="connsiteY0" fmla="*/ 525572 h 710086"/>
                <a:gd name="connsiteX1" fmla="*/ 786948 w 786948"/>
                <a:gd name="connsiteY1" fmla="*/ 0 h 710086"/>
                <a:gd name="connsiteX2" fmla="*/ 780561 w 786948"/>
                <a:gd name="connsiteY2" fmla="*/ 69706 h 710086"/>
                <a:gd name="connsiteX3" fmla="*/ 52371 w 786948"/>
                <a:gd name="connsiteY3" fmla="*/ 710086 h 710086"/>
                <a:gd name="connsiteX4" fmla="*/ 0 w 786948"/>
                <a:gd name="connsiteY4" fmla="*/ 525572 h 710086"/>
                <a:gd name="connsiteX0" fmla="*/ 10209 w 797157"/>
                <a:gd name="connsiteY0" fmla="*/ 525572 h 630417"/>
                <a:gd name="connsiteX1" fmla="*/ 797157 w 797157"/>
                <a:gd name="connsiteY1" fmla="*/ 0 h 630417"/>
                <a:gd name="connsiteX2" fmla="*/ 790770 w 797157"/>
                <a:gd name="connsiteY2" fmla="*/ 69706 h 630417"/>
                <a:gd name="connsiteX3" fmla="*/ 0 w 797157"/>
                <a:gd name="connsiteY3" fmla="*/ 630417 h 630417"/>
                <a:gd name="connsiteX4" fmla="*/ 10209 w 797157"/>
                <a:gd name="connsiteY4" fmla="*/ 525572 h 630417"/>
                <a:gd name="connsiteX0" fmla="*/ 0 w 786948"/>
                <a:gd name="connsiteY0" fmla="*/ 525572 h 643052"/>
                <a:gd name="connsiteX1" fmla="*/ 786948 w 786948"/>
                <a:gd name="connsiteY1" fmla="*/ 0 h 643052"/>
                <a:gd name="connsiteX2" fmla="*/ 780561 w 786948"/>
                <a:gd name="connsiteY2" fmla="*/ 69706 h 643052"/>
                <a:gd name="connsiteX3" fmla="*/ 20641 w 786948"/>
                <a:gd name="connsiteY3" fmla="*/ 643052 h 643052"/>
                <a:gd name="connsiteX4" fmla="*/ 0 w 786948"/>
                <a:gd name="connsiteY4" fmla="*/ 525572 h 643052"/>
                <a:gd name="connsiteX0" fmla="*/ 8908 w 795856"/>
                <a:gd name="connsiteY0" fmla="*/ 525572 h 633522"/>
                <a:gd name="connsiteX1" fmla="*/ 795856 w 795856"/>
                <a:gd name="connsiteY1" fmla="*/ 0 h 633522"/>
                <a:gd name="connsiteX2" fmla="*/ 789469 w 795856"/>
                <a:gd name="connsiteY2" fmla="*/ 69706 h 633522"/>
                <a:gd name="connsiteX3" fmla="*/ 0 w 795856"/>
                <a:gd name="connsiteY3" fmla="*/ 633522 h 633522"/>
                <a:gd name="connsiteX4" fmla="*/ 8908 w 795856"/>
                <a:gd name="connsiteY4" fmla="*/ 525572 h 633522"/>
                <a:gd name="connsiteX0" fmla="*/ 12414 w 799362"/>
                <a:gd name="connsiteY0" fmla="*/ 525572 h 629513"/>
                <a:gd name="connsiteX1" fmla="*/ 799362 w 799362"/>
                <a:gd name="connsiteY1" fmla="*/ 0 h 629513"/>
                <a:gd name="connsiteX2" fmla="*/ 792975 w 799362"/>
                <a:gd name="connsiteY2" fmla="*/ 69706 h 629513"/>
                <a:gd name="connsiteX3" fmla="*/ 0 w 799362"/>
                <a:gd name="connsiteY3" fmla="*/ 629513 h 629513"/>
                <a:gd name="connsiteX4" fmla="*/ 12414 w 799362"/>
                <a:gd name="connsiteY4" fmla="*/ 525572 h 629513"/>
                <a:gd name="connsiteX0" fmla="*/ 12414 w 792975"/>
                <a:gd name="connsiteY0" fmla="*/ 52076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2414 w 792975"/>
                <a:gd name="connsiteY4" fmla="*/ 520766 h 624707"/>
                <a:gd name="connsiteX0" fmla="*/ 15121 w 792975"/>
                <a:gd name="connsiteY0" fmla="*/ 51415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5121 w 792975"/>
                <a:gd name="connsiteY4" fmla="*/ 514156 h 624707"/>
                <a:gd name="connsiteX0" fmla="*/ 0 w 777854"/>
                <a:gd name="connsiteY0" fmla="*/ 514156 h 637342"/>
                <a:gd name="connsiteX1" fmla="*/ 777127 w 777854"/>
                <a:gd name="connsiteY1" fmla="*/ 0 h 637342"/>
                <a:gd name="connsiteX2" fmla="*/ 777854 w 777854"/>
                <a:gd name="connsiteY2" fmla="*/ 64900 h 637342"/>
                <a:gd name="connsiteX3" fmla="*/ 15729 w 777854"/>
                <a:gd name="connsiteY3" fmla="*/ 637342 h 637342"/>
                <a:gd name="connsiteX4" fmla="*/ 0 w 777854"/>
                <a:gd name="connsiteY4" fmla="*/ 514156 h 637342"/>
                <a:gd name="connsiteX0" fmla="*/ 12917 w 790771"/>
                <a:gd name="connsiteY0" fmla="*/ 514156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2917 w 790771"/>
                <a:gd name="connsiteY4" fmla="*/ 514156 h 625609"/>
                <a:gd name="connsiteX0" fmla="*/ 117013 w 790771"/>
                <a:gd name="connsiteY0" fmla="*/ 492460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17013 w 790771"/>
                <a:gd name="connsiteY4" fmla="*/ 492460 h 625609"/>
                <a:gd name="connsiteX0" fmla="*/ 10608 w 790771"/>
                <a:gd name="connsiteY0" fmla="*/ 526077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0608 w 790771"/>
                <a:gd name="connsiteY4" fmla="*/ 526077 h 625609"/>
                <a:gd name="connsiteX0" fmla="*/ 5803 w 790771"/>
                <a:gd name="connsiteY0" fmla="*/ 518962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5803 w 790771"/>
                <a:gd name="connsiteY4" fmla="*/ 518962 h 625609"/>
                <a:gd name="connsiteX0" fmla="*/ 8511 w 790771"/>
                <a:gd name="connsiteY0" fmla="*/ 512351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8511 w 790771"/>
                <a:gd name="connsiteY4" fmla="*/ 512351 h 625609"/>
                <a:gd name="connsiteX0" fmla="*/ 8910 w 791170"/>
                <a:gd name="connsiteY0" fmla="*/ 512351 h 620300"/>
                <a:gd name="connsiteX1" fmla="*/ 790443 w 791170"/>
                <a:gd name="connsiteY1" fmla="*/ 0 h 620300"/>
                <a:gd name="connsiteX2" fmla="*/ 791170 w 791170"/>
                <a:gd name="connsiteY2" fmla="*/ 64900 h 620300"/>
                <a:gd name="connsiteX3" fmla="*/ 0 w 791170"/>
                <a:gd name="connsiteY3" fmla="*/ 620300 h 620300"/>
                <a:gd name="connsiteX4" fmla="*/ 8910 w 791170"/>
                <a:gd name="connsiteY4" fmla="*/ 512351 h 620300"/>
                <a:gd name="connsiteX0" fmla="*/ 151206 w 791170"/>
                <a:gd name="connsiteY0" fmla="*/ 416237 h 620300"/>
                <a:gd name="connsiteX1" fmla="*/ 790443 w 791170"/>
                <a:gd name="connsiteY1" fmla="*/ 0 h 620300"/>
                <a:gd name="connsiteX2" fmla="*/ 791170 w 791170"/>
                <a:gd name="connsiteY2" fmla="*/ 64900 h 620300"/>
                <a:gd name="connsiteX3" fmla="*/ 0 w 791170"/>
                <a:gd name="connsiteY3" fmla="*/ 620300 h 620300"/>
                <a:gd name="connsiteX4" fmla="*/ 151206 w 791170"/>
                <a:gd name="connsiteY4" fmla="*/ 416237 h 620300"/>
                <a:gd name="connsiteX0" fmla="*/ 0 w 639964"/>
                <a:gd name="connsiteY0" fmla="*/ 416237 h 505866"/>
                <a:gd name="connsiteX1" fmla="*/ 639237 w 639964"/>
                <a:gd name="connsiteY1" fmla="*/ 0 h 505866"/>
                <a:gd name="connsiteX2" fmla="*/ 639964 w 639964"/>
                <a:gd name="connsiteY2" fmla="*/ 64900 h 505866"/>
                <a:gd name="connsiteX3" fmla="*/ 21752 w 639964"/>
                <a:gd name="connsiteY3" fmla="*/ 505866 h 505866"/>
                <a:gd name="connsiteX4" fmla="*/ 0 w 639964"/>
                <a:gd name="connsiteY4" fmla="*/ 416237 h 505866"/>
                <a:gd name="connsiteX0" fmla="*/ 0 w 639964"/>
                <a:gd name="connsiteY0" fmla="*/ 416237 h 507460"/>
                <a:gd name="connsiteX1" fmla="*/ 639237 w 639964"/>
                <a:gd name="connsiteY1" fmla="*/ 0 h 507460"/>
                <a:gd name="connsiteX2" fmla="*/ 639964 w 639964"/>
                <a:gd name="connsiteY2" fmla="*/ 64900 h 507460"/>
                <a:gd name="connsiteX3" fmla="*/ 514 w 639964"/>
                <a:gd name="connsiteY3" fmla="*/ 507460 h 507460"/>
                <a:gd name="connsiteX4" fmla="*/ 0 w 639964"/>
                <a:gd name="connsiteY4" fmla="*/ 416237 h 507460"/>
                <a:gd name="connsiteX0" fmla="*/ 3898 w 643862"/>
                <a:gd name="connsiteY0" fmla="*/ 416237 h 505655"/>
                <a:gd name="connsiteX1" fmla="*/ 643135 w 643862"/>
                <a:gd name="connsiteY1" fmla="*/ 0 h 505655"/>
                <a:gd name="connsiteX2" fmla="*/ 643862 w 643862"/>
                <a:gd name="connsiteY2" fmla="*/ 64900 h 505655"/>
                <a:gd name="connsiteX3" fmla="*/ 5 w 643862"/>
                <a:gd name="connsiteY3" fmla="*/ 505655 h 505655"/>
                <a:gd name="connsiteX4" fmla="*/ 3898 w 643862"/>
                <a:gd name="connsiteY4" fmla="*/ 416237 h 505655"/>
                <a:gd name="connsiteX0" fmla="*/ 0 w 639964"/>
                <a:gd name="connsiteY0" fmla="*/ 416237 h 524608"/>
                <a:gd name="connsiteX1" fmla="*/ 639237 w 639964"/>
                <a:gd name="connsiteY1" fmla="*/ 0 h 524608"/>
                <a:gd name="connsiteX2" fmla="*/ 639964 w 639964"/>
                <a:gd name="connsiteY2" fmla="*/ 64900 h 524608"/>
                <a:gd name="connsiteX3" fmla="*/ 42382 w 639964"/>
                <a:gd name="connsiteY3" fmla="*/ 524608 h 524608"/>
                <a:gd name="connsiteX4" fmla="*/ 0 w 639964"/>
                <a:gd name="connsiteY4" fmla="*/ 416237 h 524608"/>
                <a:gd name="connsiteX0" fmla="*/ 0 w 639964"/>
                <a:gd name="connsiteY0" fmla="*/ 416237 h 503052"/>
                <a:gd name="connsiteX1" fmla="*/ 639237 w 639964"/>
                <a:gd name="connsiteY1" fmla="*/ 0 h 503052"/>
                <a:gd name="connsiteX2" fmla="*/ 639964 w 639964"/>
                <a:gd name="connsiteY2" fmla="*/ 64900 h 503052"/>
                <a:gd name="connsiteX3" fmla="*/ 2319 w 639964"/>
                <a:gd name="connsiteY3" fmla="*/ 503052 h 503052"/>
                <a:gd name="connsiteX4" fmla="*/ 0 w 639964"/>
                <a:gd name="connsiteY4" fmla="*/ 416237 h 5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964" h="503052">
                  <a:moveTo>
                    <a:pt x="0" y="416237"/>
                  </a:moveTo>
                  <a:lnTo>
                    <a:pt x="639237" y="0"/>
                  </a:lnTo>
                  <a:cubicBezTo>
                    <a:pt x="639479" y="21633"/>
                    <a:pt x="639722" y="43267"/>
                    <a:pt x="639964" y="64900"/>
                  </a:cubicBezTo>
                  <a:lnTo>
                    <a:pt x="2319" y="503052"/>
                  </a:lnTo>
                  <a:cubicBezTo>
                    <a:pt x="2148" y="472644"/>
                    <a:pt x="171" y="446645"/>
                    <a:pt x="0" y="416237"/>
                  </a:cubicBezTo>
                  <a:close/>
                </a:path>
              </a:pathLst>
            </a:custGeom>
            <a:solidFill>
              <a:srgbClr val="EE493F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5131538" y="3216454"/>
            <a:ext cx="2765456" cy="1058098"/>
            <a:chOff x="1475414" y="2511442"/>
            <a:chExt cx="3598505" cy="1376834"/>
          </a:xfrm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475414" y="2511442"/>
              <a:ext cx="3598505" cy="1324707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9053 h 2375599"/>
                <a:gd name="connsiteX1" fmla="*/ 5081687 w 5081687"/>
                <a:gd name="connsiteY1" fmla="*/ 1220158 h 2375599"/>
                <a:gd name="connsiteX2" fmla="*/ 3569437 w 5081687"/>
                <a:gd name="connsiteY2" fmla="*/ 2375599 h 2375599"/>
                <a:gd name="connsiteX3" fmla="*/ 0 w 5081687"/>
                <a:gd name="connsiteY3" fmla="*/ 936631 h 2375599"/>
                <a:gd name="connsiteX4" fmla="*/ 2336353 w 5081687"/>
                <a:gd name="connsiteY4" fmla="*/ 29053 h 23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1687" h="2375599">
                  <a:moveTo>
                    <a:pt x="2336353" y="29053"/>
                  </a:moveTo>
                  <a:cubicBezTo>
                    <a:pt x="3705309" y="-159197"/>
                    <a:pt x="4700222" y="605628"/>
                    <a:pt x="5081687" y="1220158"/>
                  </a:cubicBezTo>
                  <a:cubicBezTo>
                    <a:pt x="4335755" y="1765589"/>
                    <a:pt x="4687755" y="1475334"/>
                    <a:pt x="3569437" y="2375599"/>
                  </a:cubicBezTo>
                  <a:cubicBezTo>
                    <a:pt x="3445116" y="2305749"/>
                    <a:pt x="2324596" y="654056"/>
                    <a:pt x="0" y="936631"/>
                  </a:cubicBezTo>
                  <a:lnTo>
                    <a:pt x="2336353" y="29053"/>
                  </a:lnTo>
                  <a:close/>
                </a:path>
              </a:pathLst>
            </a:custGeom>
            <a:solidFill>
              <a:srgbClr val="C00000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478894" y="3014020"/>
              <a:ext cx="2526324" cy="874256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588" h="1567805">
                  <a:moveTo>
                    <a:pt x="0" y="37481"/>
                  </a:moveTo>
                  <a:cubicBezTo>
                    <a:pt x="1936426" y="-231655"/>
                    <a:pt x="3176778" y="1021327"/>
                    <a:pt x="3567588" y="1478598"/>
                  </a:cubicBezTo>
                  <a:lnTo>
                    <a:pt x="3491388" y="1567805"/>
                  </a:lnTo>
                  <a:cubicBezTo>
                    <a:pt x="3367067" y="1497955"/>
                    <a:pt x="2333404" y="-109620"/>
                    <a:pt x="8808" y="172955"/>
                  </a:cubicBezTo>
                  <a:lnTo>
                    <a:pt x="0" y="37481"/>
                  </a:lnTo>
                  <a:close/>
                </a:path>
              </a:pathLst>
            </a:custGeom>
            <a:solidFill>
              <a:srgbClr val="C00000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3952955" y="3192081"/>
              <a:ext cx="1120686" cy="695645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687" h="695645">
                  <a:moveTo>
                    <a:pt x="52262" y="644066"/>
                  </a:moveTo>
                  <a:cubicBezTo>
                    <a:pt x="738854" y="205582"/>
                    <a:pt x="758947" y="201863"/>
                    <a:pt x="1120687" y="0"/>
                  </a:cubicBezTo>
                  <a:lnTo>
                    <a:pt x="1085344" y="57846"/>
                  </a:lnTo>
                  <a:lnTo>
                    <a:pt x="0" y="695645"/>
                  </a:lnTo>
                  <a:lnTo>
                    <a:pt x="52262" y="644066"/>
                  </a:lnTo>
                  <a:close/>
                </a:path>
              </a:pathLst>
            </a:custGeom>
            <a:solidFill>
              <a:srgbClr val="C00000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7155451" y="3720458"/>
            <a:ext cx="2465028" cy="1293810"/>
            <a:chOff x="4108998" y="3167269"/>
            <a:chExt cx="3207578" cy="1683549"/>
          </a:xfrm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19" name="出自【趣你的PPT】(微信:qunideppt)：最优质的PPT资源库"/>
            <p:cNvSpPr/>
            <p:nvPr/>
          </p:nvSpPr>
          <p:spPr>
            <a:xfrm rot="9730928">
              <a:off x="4237770" y="3167269"/>
              <a:ext cx="2930436" cy="1683549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4078881"/>
                <a:gd name="connsiteY0" fmla="*/ 28611 h 2096044"/>
                <a:gd name="connsiteX1" fmla="*/ 4078881 w 4078881"/>
                <a:gd name="connsiteY1" fmla="*/ 1019103 h 2096044"/>
                <a:gd name="connsiteX2" fmla="*/ 2827635 w 4078881"/>
                <a:gd name="connsiteY2" fmla="*/ 2096044 h 2096044"/>
                <a:gd name="connsiteX3" fmla="*/ 0 w 4078881"/>
                <a:gd name="connsiteY3" fmla="*/ 936189 h 2096044"/>
                <a:gd name="connsiteX4" fmla="*/ 2336353 w 4078881"/>
                <a:gd name="connsiteY4" fmla="*/ 28611 h 2096044"/>
                <a:gd name="connsiteX0" fmla="*/ 2336353 w 3996459"/>
                <a:gd name="connsiteY0" fmla="*/ 23959 h 2091392"/>
                <a:gd name="connsiteX1" fmla="*/ 3996459 w 3996459"/>
                <a:gd name="connsiteY1" fmla="*/ 1197621 h 2091392"/>
                <a:gd name="connsiteX2" fmla="*/ 2827635 w 3996459"/>
                <a:gd name="connsiteY2" fmla="*/ 2091392 h 2091392"/>
                <a:gd name="connsiteX3" fmla="*/ 0 w 3996459"/>
                <a:gd name="connsiteY3" fmla="*/ 931537 h 2091392"/>
                <a:gd name="connsiteX4" fmla="*/ 2336353 w 3996459"/>
                <a:gd name="connsiteY4" fmla="*/ 23959 h 2091392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15747 w 3996459"/>
                <a:gd name="connsiteY0" fmla="*/ 0 h 1474316"/>
                <a:gd name="connsiteX1" fmla="*/ 3996459 w 3996459"/>
                <a:gd name="connsiteY1" fmla="*/ 580545 h 1474316"/>
                <a:gd name="connsiteX2" fmla="*/ 2827635 w 3996459"/>
                <a:gd name="connsiteY2" fmla="*/ 1474316 h 1474316"/>
                <a:gd name="connsiteX3" fmla="*/ 0 w 3996459"/>
                <a:gd name="connsiteY3" fmla="*/ 314461 h 1474316"/>
                <a:gd name="connsiteX4" fmla="*/ 2315747 w 3996459"/>
                <a:gd name="connsiteY4" fmla="*/ 0 h 1474316"/>
                <a:gd name="connsiteX0" fmla="*/ 1786869 w 3996459"/>
                <a:gd name="connsiteY0" fmla="*/ 0 h 1849374"/>
                <a:gd name="connsiteX1" fmla="*/ 3996459 w 3996459"/>
                <a:gd name="connsiteY1" fmla="*/ 955603 h 1849374"/>
                <a:gd name="connsiteX2" fmla="*/ 2827635 w 3996459"/>
                <a:gd name="connsiteY2" fmla="*/ 1849374 h 1849374"/>
                <a:gd name="connsiteX3" fmla="*/ 0 w 3996459"/>
                <a:gd name="connsiteY3" fmla="*/ 689519 h 1849374"/>
                <a:gd name="connsiteX4" fmla="*/ 1786869 w 3996459"/>
                <a:gd name="connsiteY4" fmla="*/ 0 h 1849374"/>
                <a:gd name="connsiteX0" fmla="*/ 1786869 w 3996459"/>
                <a:gd name="connsiteY0" fmla="*/ 27481 h 1876855"/>
                <a:gd name="connsiteX1" fmla="*/ 3996459 w 3996459"/>
                <a:gd name="connsiteY1" fmla="*/ 983084 h 1876855"/>
                <a:gd name="connsiteX2" fmla="*/ 2827635 w 3996459"/>
                <a:gd name="connsiteY2" fmla="*/ 1876855 h 1876855"/>
                <a:gd name="connsiteX3" fmla="*/ 0 w 3996459"/>
                <a:gd name="connsiteY3" fmla="*/ 717000 h 1876855"/>
                <a:gd name="connsiteX4" fmla="*/ 1786869 w 3996459"/>
                <a:gd name="connsiteY4" fmla="*/ 27481 h 1876855"/>
                <a:gd name="connsiteX0" fmla="*/ 1786869 w 4143152"/>
                <a:gd name="connsiteY0" fmla="*/ 18497 h 1867871"/>
                <a:gd name="connsiteX1" fmla="*/ 4143152 w 4143152"/>
                <a:gd name="connsiteY1" fmla="*/ 1407030 h 1867871"/>
                <a:gd name="connsiteX2" fmla="*/ 2827635 w 4143152"/>
                <a:gd name="connsiteY2" fmla="*/ 1867871 h 1867871"/>
                <a:gd name="connsiteX3" fmla="*/ 0 w 4143152"/>
                <a:gd name="connsiteY3" fmla="*/ 708016 h 1867871"/>
                <a:gd name="connsiteX4" fmla="*/ 1786869 w 4143152"/>
                <a:gd name="connsiteY4" fmla="*/ 18497 h 1867871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692373 w 4143152"/>
                <a:gd name="connsiteY0" fmla="*/ 13465 h 2353839"/>
                <a:gd name="connsiteX1" fmla="*/ 4143152 w 4143152"/>
                <a:gd name="connsiteY1" fmla="*/ 1892998 h 2353839"/>
                <a:gd name="connsiteX2" fmla="*/ 2827635 w 4143152"/>
                <a:gd name="connsiteY2" fmla="*/ 2353839 h 2353839"/>
                <a:gd name="connsiteX3" fmla="*/ 0 w 4143152"/>
                <a:gd name="connsiteY3" fmla="*/ 1193984 h 2353839"/>
                <a:gd name="connsiteX4" fmla="*/ 1692373 w 4143152"/>
                <a:gd name="connsiteY4" fmla="*/ 13465 h 2353839"/>
                <a:gd name="connsiteX0" fmla="*/ 1692373 w 4143152"/>
                <a:gd name="connsiteY0" fmla="*/ 1 h 2340375"/>
                <a:gd name="connsiteX1" fmla="*/ 4143152 w 4143152"/>
                <a:gd name="connsiteY1" fmla="*/ 1879534 h 2340375"/>
                <a:gd name="connsiteX2" fmla="*/ 2827635 w 4143152"/>
                <a:gd name="connsiteY2" fmla="*/ 2340375 h 2340375"/>
                <a:gd name="connsiteX3" fmla="*/ 0 w 4143152"/>
                <a:gd name="connsiteY3" fmla="*/ 1180520 h 2340375"/>
                <a:gd name="connsiteX4" fmla="*/ 1692373 w 4143152"/>
                <a:gd name="connsiteY4" fmla="*/ 1 h 2340375"/>
                <a:gd name="connsiteX0" fmla="*/ 503707 w 2954486"/>
                <a:gd name="connsiteY0" fmla="*/ -1 h 2340373"/>
                <a:gd name="connsiteX1" fmla="*/ 2954486 w 2954486"/>
                <a:gd name="connsiteY1" fmla="*/ 1879532 h 2340373"/>
                <a:gd name="connsiteX2" fmla="*/ 1638969 w 2954486"/>
                <a:gd name="connsiteY2" fmla="*/ 2340373 h 2340373"/>
                <a:gd name="connsiteX3" fmla="*/ 0 w 2954486"/>
                <a:gd name="connsiteY3" fmla="*/ 657631 h 2340373"/>
                <a:gd name="connsiteX4" fmla="*/ 503707 w 2954486"/>
                <a:gd name="connsiteY4" fmla="*/ -1 h 2340373"/>
                <a:gd name="connsiteX0" fmla="*/ 816503 w 3267282"/>
                <a:gd name="connsiteY0" fmla="*/ 1 h 2340375"/>
                <a:gd name="connsiteX1" fmla="*/ 3267282 w 3267282"/>
                <a:gd name="connsiteY1" fmla="*/ 1879534 h 2340375"/>
                <a:gd name="connsiteX2" fmla="*/ 1951765 w 3267282"/>
                <a:gd name="connsiteY2" fmla="*/ 2340375 h 2340375"/>
                <a:gd name="connsiteX3" fmla="*/ 0 w 3267282"/>
                <a:gd name="connsiteY3" fmla="*/ 831587 h 2340375"/>
                <a:gd name="connsiteX4" fmla="*/ 816503 w 3267282"/>
                <a:gd name="connsiteY4" fmla="*/ 1 h 2340375"/>
                <a:gd name="connsiteX0" fmla="*/ 816503 w 3267282"/>
                <a:gd name="connsiteY0" fmla="*/ -1 h 2340373"/>
                <a:gd name="connsiteX1" fmla="*/ 3267282 w 3267282"/>
                <a:gd name="connsiteY1" fmla="*/ 1879532 h 2340373"/>
                <a:gd name="connsiteX2" fmla="*/ 1951765 w 3267282"/>
                <a:gd name="connsiteY2" fmla="*/ 2340373 h 2340373"/>
                <a:gd name="connsiteX3" fmla="*/ 0 w 3267282"/>
                <a:gd name="connsiteY3" fmla="*/ 831585 h 2340373"/>
                <a:gd name="connsiteX4" fmla="*/ 816503 w 3267282"/>
                <a:gd name="connsiteY4" fmla="*/ -1 h 2340373"/>
                <a:gd name="connsiteX0" fmla="*/ 816503 w 3617162"/>
                <a:gd name="connsiteY0" fmla="*/ 1 h 2340375"/>
                <a:gd name="connsiteX1" fmla="*/ 3617161 w 3617162"/>
                <a:gd name="connsiteY1" fmla="*/ 1676527 h 2340375"/>
                <a:gd name="connsiteX2" fmla="*/ 1951765 w 3617162"/>
                <a:gd name="connsiteY2" fmla="*/ 2340375 h 2340375"/>
                <a:gd name="connsiteX3" fmla="*/ 0 w 3617162"/>
                <a:gd name="connsiteY3" fmla="*/ 831587 h 2340375"/>
                <a:gd name="connsiteX4" fmla="*/ 816503 w 3617162"/>
                <a:gd name="connsiteY4" fmla="*/ 1 h 2340375"/>
                <a:gd name="connsiteX0" fmla="*/ 522212 w 3617161"/>
                <a:gd name="connsiteY0" fmla="*/ 0 h 3019111"/>
                <a:gd name="connsiteX1" fmla="*/ 3617161 w 3617161"/>
                <a:gd name="connsiteY1" fmla="*/ 2355263 h 3019111"/>
                <a:gd name="connsiteX2" fmla="*/ 1951765 w 3617161"/>
                <a:gd name="connsiteY2" fmla="*/ 3019111 h 3019111"/>
                <a:gd name="connsiteX3" fmla="*/ 0 w 3617161"/>
                <a:gd name="connsiteY3" fmla="*/ 1510323 h 3019111"/>
                <a:gd name="connsiteX4" fmla="*/ 522212 w 3617161"/>
                <a:gd name="connsiteY4" fmla="*/ 0 h 3019111"/>
                <a:gd name="connsiteX0" fmla="*/ 522212 w 3617161"/>
                <a:gd name="connsiteY0" fmla="*/ 0 h 3019111"/>
                <a:gd name="connsiteX1" fmla="*/ 3617161 w 3617161"/>
                <a:gd name="connsiteY1" fmla="*/ 2355263 h 3019111"/>
                <a:gd name="connsiteX2" fmla="*/ 1951765 w 3617161"/>
                <a:gd name="connsiteY2" fmla="*/ 3019111 h 3019111"/>
                <a:gd name="connsiteX3" fmla="*/ 0 w 3617161"/>
                <a:gd name="connsiteY3" fmla="*/ 1510323 h 3019111"/>
                <a:gd name="connsiteX4" fmla="*/ 522212 w 3617161"/>
                <a:gd name="connsiteY4" fmla="*/ 0 h 3019111"/>
                <a:gd name="connsiteX0" fmla="*/ 1043316 w 4138265"/>
                <a:gd name="connsiteY0" fmla="*/ 0 h 3019111"/>
                <a:gd name="connsiteX1" fmla="*/ 4138265 w 4138265"/>
                <a:gd name="connsiteY1" fmla="*/ 2355263 h 3019111"/>
                <a:gd name="connsiteX2" fmla="*/ 2472869 w 4138265"/>
                <a:gd name="connsiteY2" fmla="*/ 3019111 h 3019111"/>
                <a:gd name="connsiteX3" fmla="*/ 1 w 4138265"/>
                <a:gd name="connsiteY3" fmla="*/ 1044925 h 3019111"/>
                <a:gd name="connsiteX4" fmla="*/ 1043316 w 4138265"/>
                <a:gd name="connsiteY4" fmla="*/ 0 h 3019111"/>
                <a:gd name="connsiteX0" fmla="*/ 1043315 w 4138264"/>
                <a:gd name="connsiteY0" fmla="*/ 0 h 3019111"/>
                <a:gd name="connsiteX1" fmla="*/ 4138264 w 4138264"/>
                <a:gd name="connsiteY1" fmla="*/ 2355263 h 3019111"/>
                <a:gd name="connsiteX2" fmla="*/ 2472868 w 4138264"/>
                <a:gd name="connsiteY2" fmla="*/ 3019111 h 3019111"/>
                <a:gd name="connsiteX3" fmla="*/ 0 w 4138264"/>
                <a:gd name="connsiteY3" fmla="*/ 1044925 h 3019111"/>
                <a:gd name="connsiteX4" fmla="*/ 1043315 w 4138264"/>
                <a:gd name="connsiteY4" fmla="*/ 0 h 3019111"/>
                <a:gd name="connsiteX0" fmla="*/ 1043315 w 4138264"/>
                <a:gd name="connsiteY0" fmla="*/ 0 h 3019111"/>
                <a:gd name="connsiteX1" fmla="*/ 4138264 w 4138264"/>
                <a:gd name="connsiteY1" fmla="*/ 2355263 h 3019111"/>
                <a:gd name="connsiteX2" fmla="*/ 2472868 w 4138264"/>
                <a:gd name="connsiteY2" fmla="*/ 3019111 h 3019111"/>
                <a:gd name="connsiteX3" fmla="*/ 0 w 4138264"/>
                <a:gd name="connsiteY3" fmla="*/ 1044925 h 3019111"/>
                <a:gd name="connsiteX4" fmla="*/ 1043315 w 4138264"/>
                <a:gd name="connsiteY4" fmla="*/ 0 h 30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8264" h="3019111">
                  <a:moveTo>
                    <a:pt x="1043315" y="0"/>
                  </a:moveTo>
                  <a:cubicBezTo>
                    <a:pt x="3000907" y="148370"/>
                    <a:pt x="3932750" y="1964172"/>
                    <a:pt x="4138264" y="2355263"/>
                  </a:cubicBezTo>
                  <a:lnTo>
                    <a:pt x="2472868" y="3019111"/>
                  </a:lnTo>
                  <a:cubicBezTo>
                    <a:pt x="2286729" y="2844594"/>
                    <a:pt x="1844961" y="1365252"/>
                    <a:pt x="0" y="1044925"/>
                  </a:cubicBezTo>
                  <a:lnTo>
                    <a:pt x="104331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 rot="10800000">
              <a:off x="4108998" y="4005064"/>
              <a:ext cx="2569185" cy="748435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  <a:gd name="connsiteX0" fmla="*/ 31545 w 3599133"/>
                <a:gd name="connsiteY0" fmla="*/ 37481 h 1567805"/>
                <a:gd name="connsiteX1" fmla="*/ 3599133 w 3599133"/>
                <a:gd name="connsiteY1" fmla="*/ 1478598 h 1567805"/>
                <a:gd name="connsiteX2" fmla="*/ 3522933 w 3599133"/>
                <a:gd name="connsiteY2" fmla="*/ 1567805 h 1567805"/>
                <a:gd name="connsiteX3" fmla="*/ 0 w 3599133"/>
                <a:gd name="connsiteY3" fmla="*/ 518849 h 1567805"/>
                <a:gd name="connsiteX4" fmla="*/ 31545 w 3599133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0 w 3634842"/>
                <a:gd name="connsiteY0" fmla="*/ 47711 h 1262033"/>
                <a:gd name="connsiteX1" fmla="*/ 3634842 w 3634842"/>
                <a:gd name="connsiteY1" fmla="*/ 1172826 h 1262033"/>
                <a:gd name="connsiteX2" fmla="*/ 3558642 w 3634842"/>
                <a:gd name="connsiteY2" fmla="*/ 1262033 h 1262033"/>
                <a:gd name="connsiteX3" fmla="*/ 45798 w 3634842"/>
                <a:gd name="connsiteY3" fmla="*/ 217347 h 1262033"/>
                <a:gd name="connsiteX4" fmla="*/ 0 w 3634842"/>
                <a:gd name="connsiteY4" fmla="*/ 47711 h 1262033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5798 w 3634842"/>
                <a:gd name="connsiteY3" fmla="*/ 300709 h 1345395"/>
                <a:gd name="connsiteX4" fmla="*/ 0 w 3634842"/>
                <a:gd name="connsiteY4" fmla="*/ 131073 h 1345395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2160 w 3634842"/>
                <a:gd name="connsiteY3" fmla="*/ 309947 h 1345395"/>
                <a:gd name="connsiteX4" fmla="*/ 0 w 3634842"/>
                <a:gd name="connsiteY4" fmla="*/ 131073 h 1345395"/>
                <a:gd name="connsiteX0" fmla="*/ 0 w 3634842"/>
                <a:gd name="connsiteY0" fmla="*/ 132118 h 1333629"/>
                <a:gd name="connsiteX1" fmla="*/ 3634842 w 3634842"/>
                <a:gd name="connsiteY1" fmla="*/ 1244422 h 1333629"/>
                <a:gd name="connsiteX2" fmla="*/ 3558642 w 3634842"/>
                <a:gd name="connsiteY2" fmla="*/ 1333629 h 1333629"/>
                <a:gd name="connsiteX3" fmla="*/ 42160 w 3634842"/>
                <a:gd name="connsiteY3" fmla="*/ 298181 h 1333629"/>
                <a:gd name="connsiteX4" fmla="*/ 0 w 3634842"/>
                <a:gd name="connsiteY4" fmla="*/ 132118 h 1333629"/>
                <a:gd name="connsiteX0" fmla="*/ 0 w 3628116"/>
                <a:gd name="connsiteY0" fmla="*/ 130386 h 1353250"/>
                <a:gd name="connsiteX1" fmla="*/ 3628116 w 3628116"/>
                <a:gd name="connsiteY1" fmla="*/ 1264043 h 1353250"/>
                <a:gd name="connsiteX2" fmla="*/ 3551916 w 3628116"/>
                <a:gd name="connsiteY2" fmla="*/ 1353250 h 1353250"/>
                <a:gd name="connsiteX3" fmla="*/ 35434 w 3628116"/>
                <a:gd name="connsiteY3" fmla="*/ 317802 h 1353250"/>
                <a:gd name="connsiteX4" fmla="*/ 0 w 3628116"/>
                <a:gd name="connsiteY4" fmla="*/ 130386 h 1353250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28709 w 3621391"/>
                <a:gd name="connsiteY3" fmla="*/ 306025 h 1341473"/>
                <a:gd name="connsiteX4" fmla="*/ 0 w 3621391"/>
                <a:gd name="connsiteY4" fmla="*/ 131420 h 1341473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35435 w 3621391"/>
                <a:gd name="connsiteY3" fmla="*/ 310295 h 1341473"/>
                <a:gd name="connsiteX4" fmla="*/ 0 w 3621391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42160 w 3628116"/>
                <a:gd name="connsiteY3" fmla="*/ 310295 h 1341473"/>
                <a:gd name="connsiteX4" fmla="*/ 0 w 3628116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52249 w 3628116"/>
                <a:gd name="connsiteY3" fmla="*/ 318837 h 1341473"/>
                <a:gd name="connsiteX4" fmla="*/ 0 w 3628116"/>
                <a:gd name="connsiteY4" fmla="*/ 131420 h 1341473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48886 w 3628116"/>
                <a:gd name="connsiteY3" fmla="*/ 315263 h 1333629"/>
                <a:gd name="connsiteX4" fmla="*/ 0 w 3628116"/>
                <a:gd name="connsiteY4" fmla="*/ 132118 h 1333629"/>
                <a:gd name="connsiteX0" fmla="*/ 0 w 3624754"/>
                <a:gd name="connsiteY0" fmla="*/ 132823 h 1325794"/>
                <a:gd name="connsiteX1" fmla="*/ 3624754 w 3624754"/>
                <a:gd name="connsiteY1" fmla="*/ 1236587 h 1325794"/>
                <a:gd name="connsiteX2" fmla="*/ 3548554 w 3624754"/>
                <a:gd name="connsiteY2" fmla="*/ 1325794 h 1325794"/>
                <a:gd name="connsiteX3" fmla="*/ 45524 w 3624754"/>
                <a:gd name="connsiteY3" fmla="*/ 307428 h 1325794"/>
                <a:gd name="connsiteX4" fmla="*/ 0 w 3624754"/>
                <a:gd name="connsiteY4" fmla="*/ 132823 h 1325794"/>
                <a:gd name="connsiteX0" fmla="*/ 0 w 3631479"/>
                <a:gd name="connsiteY0" fmla="*/ 132823 h 1325794"/>
                <a:gd name="connsiteX1" fmla="*/ 3631479 w 3631479"/>
                <a:gd name="connsiteY1" fmla="*/ 1236587 h 1325794"/>
                <a:gd name="connsiteX2" fmla="*/ 3555279 w 3631479"/>
                <a:gd name="connsiteY2" fmla="*/ 1325794 h 1325794"/>
                <a:gd name="connsiteX3" fmla="*/ 52249 w 3631479"/>
                <a:gd name="connsiteY3" fmla="*/ 307428 h 1325794"/>
                <a:gd name="connsiteX4" fmla="*/ 0 w 3631479"/>
                <a:gd name="connsiteY4" fmla="*/ 132823 h 1325794"/>
                <a:gd name="connsiteX0" fmla="*/ 38545 w 3579230"/>
                <a:gd name="connsiteY0" fmla="*/ 124506 h 1424234"/>
                <a:gd name="connsiteX1" fmla="*/ 3579230 w 3579230"/>
                <a:gd name="connsiteY1" fmla="*/ 1335027 h 1424234"/>
                <a:gd name="connsiteX2" fmla="*/ 3503030 w 3579230"/>
                <a:gd name="connsiteY2" fmla="*/ 1424234 h 1424234"/>
                <a:gd name="connsiteX3" fmla="*/ 0 w 3579230"/>
                <a:gd name="connsiteY3" fmla="*/ 405868 h 1424234"/>
                <a:gd name="connsiteX4" fmla="*/ 38545 w 3579230"/>
                <a:gd name="connsiteY4" fmla="*/ 124506 h 1424234"/>
                <a:gd name="connsiteX0" fmla="*/ 0 w 3621390"/>
                <a:gd name="connsiteY0" fmla="*/ 132470 h 1329711"/>
                <a:gd name="connsiteX1" fmla="*/ 3621390 w 3621390"/>
                <a:gd name="connsiteY1" fmla="*/ 1240504 h 1329711"/>
                <a:gd name="connsiteX2" fmla="*/ 3545190 w 3621390"/>
                <a:gd name="connsiteY2" fmla="*/ 1329711 h 1329711"/>
                <a:gd name="connsiteX3" fmla="*/ 42160 w 3621390"/>
                <a:gd name="connsiteY3" fmla="*/ 311345 h 1329711"/>
                <a:gd name="connsiteX4" fmla="*/ 0 w 3621390"/>
                <a:gd name="connsiteY4" fmla="*/ 132470 h 1329711"/>
                <a:gd name="connsiteX0" fmla="*/ 0 w 3628115"/>
                <a:gd name="connsiteY0" fmla="*/ 132116 h 1333629"/>
                <a:gd name="connsiteX1" fmla="*/ 3628115 w 3628115"/>
                <a:gd name="connsiteY1" fmla="*/ 1244422 h 1333629"/>
                <a:gd name="connsiteX2" fmla="*/ 3551915 w 3628115"/>
                <a:gd name="connsiteY2" fmla="*/ 1333629 h 1333629"/>
                <a:gd name="connsiteX3" fmla="*/ 48885 w 3628115"/>
                <a:gd name="connsiteY3" fmla="*/ 315263 h 1333629"/>
                <a:gd name="connsiteX4" fmla="*/ 0 w 3628115"/>
                <a:gd name="connsiteY4" fmla="*/ 132116 h 1333629"/>
                <a:gd name="connsiteX0" fmla="*/ 0 w 3628115"/>
                <a:gd name="connsiteY0" fmla="*/ 132118 h 1342171"/>
                <a:gd name="connsiteX1" fmla="*/ 3628115 w 3628115"/>
                <a:gd name="connsiteY1" fmla="*/ 1244424 h 1342171"/>
                <a:gd name="connsiteX2" fmla="*/ 3548554 w 3628115"/>
                <a:gd name="connsiteY2" fmla="*/ 1342171 h 1342171"/>
                <a:gd name="connsiteX3" fmla="*/ 48885 w 3628115"/>
                <a:gd name="connsiteY3" fmla="*/ 315265 h 1342171"/>
                <a:gd name="connsiteX4" fmla="*/ 0 w 3628115"/>
                <a:gd name="connsiteY4" fmla="*/ 132118 h 134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8115" h="1342171">
                  <a:moveTo>
                    <a:pt x="0" y="132118"/>
                  </a:moveTo>
                  <a:cubicBezTo>
                    <a:pt x="2121376" y="-393236"/>
                    <a:pt x="3237305" y="787153"/>
                    <a:pt x="3628115" y="1244424"/>
                  </a:cubicBezTo>
                  <a:lnTo>
                    <a:pt x="3548554" y="1342171"/>
                  </a:lnTo>
                  <a:cubicBezTo>
                    <a:pt x="3118226" y="909345"/>
                    <a:pt x="1828720" y="-261962"/>
                    <a:pt x="48885" y="315265"/>
                  </a:cubicBezTo>
                  <a:lnTo>
                    <a:pt x="0" y="132118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20263630">
              <a:off x="6525406" y="3930842"/>
              <a:ext cx="791170" cy="620300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114300 w 1120687"/>
                <a:gd name="connsiteY2" fmla="*/ 6970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0 w 1068425"/>
                <a:gd name="connsiteY0" fmla="*/ 644066 h 644066"/>
                <a:gd name="connsiteX1" fmla="*/ 1068425 w 1068425"/>
                <a:gd name="connsiteY1" fmla="*/ 0 h 644066"/>
                <a:gd name="connsiteX2" fmla="*/ 1062038 w 1068425"/>
                <a:gd name="connsiteY2" fmla="*/ 69706 h 644066"/>
                <a:gd name="connsiteX3" fmla="*/ 273073 w 1068425"/>
                <a:gd name="connsiteY3" fmla="*/ 626009 h 644066"/>
                <a:gd name="connsiteX4" fmla="*/ 0 w 1068425"/>
                <a:gd name="connsiteY4" fmla="*/ 644066 h 644066"/>
                <a:gd name="connsiteX0" fmla="*/ 74972 w 795352"/>
                <a:gd name="connsiteY0" fmla="*/ 482288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74972 w 795352"/>
                <a:gd name="connsiteY4" fmla="*/ 482288 h 626009"/>
                <a:gd name="connsiteX0" fmla="*/ 5474 w 795352"/>
                <a:gd name="connsiteY0" fmla="*/ 532723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5474 w 795352"/>
                <a:gd name="connsiteY4" fmla="*/ 532723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0 w 786948"/>
                <a:gd name="connsiteY0" fmla="*/ 525572 h 710086"/>
                <a:gd name="connsiteX1" fmla="*/ 786948 w 786948"/>
                <a:gd name="connsiteY1" fmla="*/ 0 h 710086"/>
                <a:gd name="connsiteX2" fmla="*/ 780561 w 786948"/>
                <a:gd name="connsiteY2" fmla="*/ 69706 h 710086"/>
                <a:gd name="connsiteX3" fmla="*/ 52371 w 786948"/>
                <a:gd name="connsiteY3" fmla="*/ 710086 h 710086"/>
                <a:gd name="connsiteX4" fmla="*/ 0 w 786948"/>
                <a:gd name="connsiteY4" fmla="*/ 525572 h 710086"/>
                <a:gd name="connsiteX0" fmla="*/ 10209 w 797157"/>
                <a:gd name="connsiteY0" fmla="*/ 525572 h 630417"/>
                <a:gd name="connsiteX1" fmla="*/ 797157 w 797157"/>
                <a:gd name="connsiteY1" fmla="*/ 0 h 630417"/>
                <a:gd name="connsiteX2" fmla="*/ 790770 w 797157"/>
                <a:gd name="connsiteY2" fmla="*/ 69706 h 630417"/>
                <a:gd name="connsiteX3" fmla="*/ 0 w 797157"/>
                <a:gd name="connsiteY3" fmla="*/ 630417 h 630417"/>
                <a:gd name="connsiteX4" fmla="*/ 10209 w 797157"/>
                <a:gd name="connsiteY4" fmla="*/ 525572 h 630417"/>
                <a:gd name="connsiteX0" fmla="*/ 0 w 786948"/>
                <a:gd name="connsiteY0" fmla="*/ 525572 h 643052"/>
                <a:gd name="connsiteX1" fmla="*/ 786948 w 786948"/>
                <a:gd name="connsiteY1" fmla="*/ 0 h 643052"/>
                <a:gd name="connsiteX2" fmla="*/ 780561 w 786948"/>
                <a:gd name="connsiteY2" fmla="*/ 69706 h 643052"/>
                <a:gd name="connsiteX3" fmla="*/ 20641 w 786948"/>
                <a:gd name="connsiteY3" fmla="*/ 643052 h 643052"/>
                <a:gd name="connsiteX4" fmla="*/ 0 w 786948"/>
                <a:gd name="connsiteY4" fmla="*/ 525572 h 643052"/>
                <a:gd name="connsiteX0" fmla="*/ 8908 w 795856"/>
                <a:gd name="connsiteY0" fmla="*/ 525572 h 633522"/>
                <a:gd name="connsiteX1" fmla="*/ 795856 w 795856"/>
                <a:gd name="connsiteY1" fmla="*/ 0 h 633522"/>
                <a:gd name="connsiteX2" fmla="*/ 789469 w 795856"/>
                <a:gd name="connsiteY2" fmla="*/ 69706 h 633522"/>
                <a:gd name="connsiteX3" fmla="*/ 0 w 795856"/>
                <a:gd name="connsiteY3" fmla="*/ 633522 h 633522"/>
                <a:gd name="connsiteX4" fmla="*/ 8908 w 795856"/>
                <a:gd name="connsiteY4" fmla="*/ 525572 h 633522"/>
                <a:gd name="connsiteX0" fmla="*/ 12414 w 799362"/>
                <a:gd name="connsiteY0" fmla="*/ 525572 h 629513"/>
                <a:gd name="connsiteX1" fmla="*/ 799362 w 799362"/>
                <a:gd name="connsiteY1" fmla="*/ 0 h 629513"/>
                <a:gd name="connsiteX2" fmla="*/ 792975 w 799362"/>
                <a:gd name="connsiteY2" fmla="*/ 69706 h 629513"/>
                <a:gd name="connsiteX3" fmla="*/ 0 w 799362"/>
                <a:gd name="connsiteY3" fmla="*/ 629513 h 629513"/>
                <a:gd name="connsiteX4" fmla="*/ 12414 w 799362"/>
                <a:gd name="connsiteY4" fmla="*/ 525572 h 629513"/>
                <a:gd name="connsiteX0" fmla="*/ 12414 w 792975"/>
                <a:gd name="connsiteY0" fmla="*/ 52076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2414 w 792975"/>
                <a:gd name="connsiteY4" fmla="*/ 520766 h 624707"/>
                <a:gd name="connsiteX0" fmla="*/ 15121 w 792975"/>
                <a:gd name="connsiteY0" fmla="*/ 51415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5121 w 792975"/>
                <a:gd name="connsiteY4" fmla="*/ 514156 h 624707"/>
                <a:gd name="connsiteX0" fmla="*/ 0 w 777854"/>
                <a:gd name="connsiteY0" fmla="*/ 514156 h 637342"/>
                <a:gd name="connsiteX1" fmla="*/ 777127 w 777854"/>
                <a:gd name="connsiteY1" fmla="*/ 0 h 637342"/>
                <a:gd name="connsiteX2" fmla="*/ 777854 w 777854"/>
                <a:gd name="connsiteY2" fmla="*/ 64900 h 637342"/>
                <a:gd name="connsiteX3" fmla="*/ 15729 w 777854"/>
                <a:gd name="connsiteY3" fmla="*/ 637342 h 637342"/>
                <a:gd name="connsiteX4" fmla="*/ 0 w 777854"/>
                <a:gd name="connsiteY4" fmla="*/ 514156 h 637342"/>
                <a:gd name="connsiteX0" fmla="*/ 12917 w 790771"/>
                <a:gd name="connsiteY0" fmla="*/ 514156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2917 w 790771"/>
                <a:gd name="connsiteY4" fmla="*/ 514156 h 625609"/>
                <a:gd name="connsiteX0" fmla="*/ 117013 w 790771"/>
                <a:gd name="connsiteY0" fmla="*/ 492460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17013 w 790771"/>
                <a:gd name="connsiteY4" fmla="*/ 492460 h 625609"/>
                <a:gd name="connsiteX0" fmla="*/ 10608 w 790771"/>
                <a:gd name="connsiteY0" fmla="*/ 526077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0608 w 790771"/>
                <a:gd name="connsiteY4" fmla="*/ 526077 h 625609"/>
                <a:gd name="connsiteX0" fmla="*/ 5803 w 790771"/>
                <a:gd name="connsiteY0" fmla="*/ 518962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5803 w 790771"/>
                <a:gd name="connsiteY4" fmla="*/ 518962 h 625609"/>
                <a:gd name="connsiteX0" fmla="*/ 8511 w 790771"/>
                <a:gd name="connsiteY0" fmla="*/ 512351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8511 w 790771"/>
                <a:gd name="connsiteY4" fmla="*/ 512351 h 625609"/>
                <a:gd name="connsiteX0" fmla="*/ 8910 w 791170"/>
                <a:gd name="connsiteY0" fmla="*/ 512351 h 620300"/>
                <a:gd name="connsiteX1" fmla="*/ 790443 w 791170"/>
                <a:gd name="connsiteY1" fmla="*/ 0 h 620300"/>
                <a:gd name="connsiteX2" fmla="*/ 791170 w 791170"/>
                <a:gd name="connsiteY2" fmla="*/ 64900 h 620300"/>
                <a:gd name="connsiteX3" fmla="*/ 0 w 791170"/>
                <a:gd name="connsiteY3" fmla="*/ 620300 h 620300"/>
                <a:gd name="connsiteX4" fmla="*/ 8910 w 791170"/>
                <a:gd name="connsiteY4" fmla="*/ 512351 h 6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70" h="620300">
                  <a:moveTo>
                    <a:pt x="8910" y="512351"/>
                  </a:moveTo>
                  <a:lnTo>
                    <a:pt x="790443" y="0"/>
                  </a:lnTo>
                  <a:cubicBezTo>
                    <a:pt x="790685" y="21633"/>
                    <a:pt x="790928" y="43267"/>
                    <a:pt x="791170" y="64900"/>
                  </a:cubicBezTo>
                  <a:lnTo>
                    <a:pt x="0" y="620300"/>
                  </a:lnTo>
                  <a:lnTo>
                    <a:pt x="8910" y="512351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出自【趣你的PPT】(微信:qunideppt)：最优质的PPT资源库"/>
          <p:cNvSpPr/>
          <p:nvPr/>
        </p:nvSpPr>
        <p:spPr>
          <a:xfrm flipH="1">
            <a:off x="7583368" y="2611351"/>
            <a:ext cx="2456080" cy="416020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34558 w 1534558"/>
              <a:gd name="connsiteY0" fmla="*/ 934786 h 934786"/>
              <a:gd name="connsiteX1" fmla="*/ 1322940 w 1534558"/>
              <a:gd name="connsiteY1" fmla="*/ 0 h 934786"/>
              <a:gd name="connsiteX2" fmla="*/ 0 w 1534558"/>
              <a:gd name="connsiteY2" fmla="*/ 3548 h 934786"/>
              <a:gd name="connsiteX0" fmla="*/ 1550250 w 1550250"/>
              <a:gd name="connsiteY0" fmla="*/ 934786 h 934786"/>
              <a:gd name="connsiteX1" fmla="*/ 1338632 w 1550250"/>
              <a:gd name="connsiteY1" fmla="*/ 0 h 934786"/>
              <a:gd name="connsiteX2" fmla="*/ 0 w 1550250"/>
              <a:gd name="connsiteY2" fmla="*/ 3548 h 934786"/>
              <a:gd name="connsiteX0" fmla="*/ 1536302 w 1536302"/>
              <a:gd name="connsiteY0" fmla="*/ 934786 h 934786"/>
              <a:gd name="connsiteX1" fmla="*/ 1324684 w 1536302"/>
              <a:gd name="connsiteY1" fmla="*/ 0 h 934786"/>
              <a:gd name="connsiteX2" fmla="*/ 0 w 1536302"/>
              <a:gd name="connsiteY2" fmla="*/ 3548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302" h="934786">
                <a:moveTo>
                  <a:pt x="1536302" y="934786"/>
                </a:moveTo>
                <a:lnTo>
                  <a:pt x="1324684" y="0"/>
                </a:lnTo>
                <a:lnTo>
                  <a:pt x="0" y="3548"/>
                </a:lnTo>
              </a:path>
            </a:pathLst>
          </a:custGeom>
          <a:noFill/>
          <a:ln w="6350" cap="flat" cmpd="sng" algn="ctr">
            <a:solidFill>
              <a:srgbClr val="FFFFFF">
                <a:lumMod val="50000"/>
              </a:srgbClr>
            </a:solidFill>
            <a:prstDash val="sysDot"/>
            <a:headEnd type="oval"/>
            <a:tailEnd type="oval" w="med" len="med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 flipV="1">
            <a:off x="8768028" y="3703959"/>
            <a:ext cx="1293103" cy="416021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808848 w 808848"/>
              <a:gd name="connsiteY0" fmla="*/ 934786 h 934786"/>
              <a:gd name="connsiteX1" fmla="*/ 597230 w 808848"/>
              <a:gd name="connsiteY1" fmla="*/ 0 h 934786"/>
              <a:gd name="connsiteX2" fmla="*/ 0 w 808848"/>
              <a:gd name="connsiteY2" fmla="*/ 3810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8848" h="934786">
                <a:moveTo>
                  <a:pt x="808848" y="934786"/>
                </a:moveTo>
                <a:lnTo>
                  <a:pt x="597230" y="0"/>
                </a:lnTo>
                <a:lnTo>
                  <a:pt x="0" y="3810"/>
                </a:lnTo>
              </a:path>
            </a:pathLst>
          </a:custGeom>
          <a:noFill/>
          <a:ln w="6350" cap="flat" cmpd="sng" algn="ctr">
            <a:solidFill>
              <a:srgbClr val="EE493F"/>
            </a:solidFill>
            <a:prstDash val="sysDot"/>
            <a:headEnd type="oval"/>
            <a:tailEnd type="oval" w="med" len="med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5426710" y="3053223"/>
            <a:ext cx="1057629" cy="422803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661557 w 661557"/>
              <a:gd name="connsiteY0" fmla="*/ 950026 h 950026"/>
              <a:gd name="connsiteX1" fmla="*/ 449939 w 661557"/>
              <a:gd name="connsiteY1" fmla="*/ 15240 h 950026"/>
              <a:gd name="connsiteX2" fmla="*/ 0 w 661557"/>
              <a:gd name="connsiteY2" fmla="*/ 0 h 950026"/>
              <a:gd name="connsiteX0" fmla="*/ 661557 w 661557"/>
              <a:gd name="connsiteY0" fmla="*/ 958598 h 958598"/>
              <a:gd name="connsiteX1" fmla="*/ 448614 w 661557"/>
              <a:gd name="connsiteY1" fmla="*/ 0 h 958598"/>
              <a:gd name="connsiteX2" fmla="*/ 0 w 661557"/>
              <a:gd name="connsiteY2" fmla="*/ 8572 h 958598"/>
              <a:gd name="connsiteX0" fmla="*/ 661557 w 661557"/>
              <a:gd name="connsiteY0" fmla="*/ 950026 h 950026"/>
              <a:gd name="connsiteX1" fmla="*/ 448614 w 661557"/>
              <a:gd name="connsiteY1" fmla="*/ 5716 h 950026"/>
              <a:gd name="connsiteX2" fmla="*/ 0 w 661557"/>
              <a:gd name="connsiteY2" fmla="*/ 0 h 95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557" h="950026">
                <a:moveTo>
                  <a:pt x="661557" y="950026"/>
                </a:moveTo>
                <a:cubicBezTo>
                  <a:pt x="591018" y="638431"/>
                  <a:pt x="519153" y="317311"/>
                  <a:pt x="448614" y="5716"/>
                </a:cubicBezTo>
                <a:cubicBezTo>
                  <a:pt x="317985" y="5716"/>
                  <a:pt x="130629" y="0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C00000"/>
            </a:solidFill>
            <a:prstDash val="sysDot"/>
            <a:headEnd type="oval"/>
            <a:tailEnd type="oval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flipV="1">
            <a:off x="5381756" y="4399185"/>
            <a:ext cx="2496493" cy="416020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3810"/>
                </a:lnTo>
              </a:path>
            </a:pathLst>
          </a:custGeom>
          <a:noFill/>
          <a:ln w="6350" cap="flat" cmpd="sng" algn="ctr">
            <a:solidFill>
              <a:srgbClr val="FFFFFF">
                <a:lumMod val="50000"/>
              </a:srgbClr>
            </a:solidFill>
            <a:prstDash val="sysDot"/>
            <a:headEnd type="oval"/>
            <a:tailEnd type="oval" w="med" len="med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588679" y="2809747"/>
            <a:ext cx="1411353" cy="523220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487" eaLnBrk="1" hangingPunct="1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580986" y="4575416"/>
            <a:ext cx="1280249" cy="523220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487" eaLnBrk="1" hangingPunct="1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071683" y="3880191"/>
            <a:ext cx="1307430" cy="523220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487" eaLnBrk="1" hangingPunct="1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042241" y="2357997"/>
            <a:ext cx="1315609" cy="523220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487" eaLnBrk="1" hangingPunct="1"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 rot="454061">
            <a:off x="7973788" y="3235216"/>
            <a:ext cx="975573" cy="493107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wrap="square" rtlCol="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133350" prstMaterial="plastic">
              <a:bevelB w="508000" h="508000"/>
            </a:sp3d>
          </a:bodyPr>
          <a:lstStyle/>
          <a:p>
            <a:pPr defTabSz="685487">
              <a:defRPr/>
            </a:pPr>
            <a:r>
              <a:rPr lang="en-US" altLang="zh-CN" sz="3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S</a:t>
            </a:r>
            <a:endParaRPr lang="zh-CN" altLang="en-US" sz="30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 rot="408599" flipH="1" flipV="1">
            <a:off x="6768312" y="3159781"/>
            <a:ext cx="599555" cy="580331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wrap="square" rtlCol="0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defTabSz="685487">
              <a:defRPr/>
            </a:pPr>
            <a:r>
              <a:rPr lang="en-US" altLang="zh-CN" kern="0" dirty="0">
                <a:solidFill>
                  <a:srgbClr val="FFFFFF"/>
                </a:solidFill>
                <a:latin typeface="Segoe UI"/>
              </a:rPr>
              <a:t>O</a:t>
            </a:r>
            <a:endParaRPr lang="zh-CN" altLang="en-US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 rot="21302594">
            <a:off x="8585249" y="3734286"/>
            <a:ext cx="975573" cy="493107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spcFirstLastPara="1" wrap="square" numCol="1" rtlCol="0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defTabSz="685487">
              <a:defRPr/>
            </a:pPr>
            <a:r>
              <a:rPr lang="en-US" altLang="zh-CN" kern="0" dirty="0">
                <a:solidFill>
                  <a:srgbClr val="FFFFFF"/>
                </a:solidFill>
                <a:latin typeface="Segoe UI"/>
              </a:rPr>
              <a:t>W</a:t>
            </a:r>
            <a:endParaRPr lang="zh-CN" altLang="en-US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 rot="198785">
            <a:off x="8054671" y="4214935"/>
            <a:ext cx="975573" cy="493107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spcFirstLastPara="1" wrap="square" numCol="1" rtlCol="0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defTabSz="685487">
              <a:defRPr/>
            </a:pPr>
            <a:r>
              <a:rPr lang="en-US" altLang="zh-CN" kern="0" dirty="0">
                <a:solidFill>
                  <a:srgbClr val="FFFFFF"/>
                </a:solidFill>
                <a:latin typeface="Segoe UI"/>
              </a:rPr>
              <a:t>T</a:t>
            </a:r>
            <a:endParaRPr lang="zh-CN" altLang="en-US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88422" y="3353047"/>
            <a:ext cx="2645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980538" y="2653828"/>
            <a:ext cx="2504094" cy="541500"/>
            <a:chOff x="-1" y="223204"/>
            <a:chExt cx="2504094" cy="541500"/>
          </a:xfrm>
        </p:grpSpPr>
        <p:sp>
          <p:nvSpPr>
            <p:cNvPr id="39" name="出自【趣你的PPT】(微信:qunideppt)：最优质的PPT资源库"/>
            <p:cNvSpPr/>
            <p:nvPr/>
          </p:nvSpPr>
          <p:spPr>
            <a:xfrm>
              <a:off x="-1" y="223204"/>
              <a:ext cx="2495367" cy="5415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105080" y="329115"/>
              <a:ext cx="239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请输入您需要的标题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6" name="出自【趣你的PPT】(微信:qunideppt)：最优质的PPT资源库"/>
          <p:cNvSpPr/>
          <p:nvPr/>
        </p:nvSpPr>
        <p:spPr>
          <a:xfrm>
            <a:off x="1012572" y="2050997"/>
            <a:ext cx="1781084" cy="3406391"/>
          </a:xfrm>
          <a:custGeom>
            <a:avLst/>
            <a:gdLst>
              <a:gd name="connsiteX0" fmla="*/ 0 w 2230734"/>
              <a:gd name="connsiteY0" fmla="*/ 0 h 3396343"/>
              <a:gd name="connsiteX1" fmla="*/ 2230734 w 2230734"/>
              <a:gd name="connsiteY1" fmla="*/ 0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266281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734" h="3396343">
                <a:moveTo>
                  <a:pt x="0" y="0"/>
                </a:moveTo>
                <a:lnTo>
                  <a:pt x="2220685" y="633046"/>
                </a:lnTo>
                <a:cubicBezTo>
                  <a:pt x="2224035" y="1554145"/>
                  <a:pt x="2227384" y="1741714"/>
                  <a:pt x="2230734" y="2662813"/>
                </a:cubicBezTo>
                <a:lnTo>
                  <a:pt x="0" y="3396343"/>
                </a:lnTo>
                <a:lnTo>
                  <a:pt x="0" y="0"/>
                </a:lnTo>
                <a:close/>
              </a:path>
            </a:pathLst>
          </a:custGeom>
          <a:solidFill>
            <a:srgbClr val="FF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2933482" y="2050996"/>
            <a:ext cx="1781084" cy="3406391"/>
          </a:xfrm>
          <a:custGeom>
            <a:avLst/>
            <a:gdLst>
              <a:gd name="connsiteX0" fmla="*/ 0 w 2230734"/>
              <a:gd name="connsiteY0" fmla="*/ 0 h 3396343"/>
              <a:gd name="connsiteX1" fmla="*/ 2230734 w 2230734"/>
              <a:gd name="connsiteY1" fmla="*/ 0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266281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734" h="3396343">
                <a:moveTo>
                  <a:pt x="0" y="0"/>
                </a:moveTo>
                <a:lnTo>
                  <a:pt x="2220685" y="633046"/>
                </a:lnTo>
                <a:cubicBezTo>
                  <a:pt x="2224035" y="1554145"/>
                  <a:pt x="2227384" y="1741714"/>
                  <a:pt x="2230734" y="2662813"/>
                </a:cubicBezTo>
                <a:lnTo>
                  <a:pt x="0" y="3396343"/>
                </a:lnTo>
                <a:lnTo>
                  <a:pt x="0" y="0"/>
                </a:lnTo>
                <a:close/>
              </a:path>
            </a:pathLst>
          </a:custGeom>
          <a:solidFill>
            <a:srgbClr val="FE0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854392" y="2050995"/>
            <a:ext cx="1781084" cy="3406391"/>
          </a:xfrm>
          <a:custGeom>
            <a:avLst/>
            <a:gdLst>
              <a:gd name="connsiteX0" fmla="*/ 0 w 2230734"/>
              <a:gd name="connsiteY0" fmla="*/ 0 h 3396343"/>
              <a:gd name="connsiteX1" fmla="*/ 2230734 w 2230734"/>
              <a:gd name="connsiteY1" fmla="*/ 0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266281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734" h="3396343">
                <a:moveTo>
                  <a:pt x="0" y="0"/>
                </a:moveTo>
                <a:lnTo>
                  <a:pt x="2220685" y="633046"/>
                </a:lnTo>
                <a:cubicBezTo>
                  <a:pt x="2224035" y="1554145"/>
                  <a:pt x="2227384" y="1741714"/>
                  <a:pt x="2230734" y="2662813"/>
                </a:cubicBezTo>
                <a:lnTo>
                  <a:pt x="0" y="3396343"/>
                </a:lnTo>
                <a:lnTo>
                  <a:pt x="0" y="0"/>
                </a:lnTo>
                <a:close/>
              </a:path>
            </a:pathLst>
          </a:custGeom>
          <a:solidFill>
            <a:srgbClr val="A4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1205873" y="3154025"/>
            <a:ext cx="1394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126783" y="3154024"/>
            <a:ext cx="1394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5047693" y="3154023"/>
            <a:ext cx="13944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7326987" y="2656400"/>
            <a:ext cx="40779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326987" y="2246876"/>
            <a:ext cx="289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单击此处添加您要的标题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7326987" y="4481696"/>
            <a:ext cx="4077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7326987" y="4072172"/>
            <a:ext cx="289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单击此处添加您要的标题</a:t>
            </a:r>
          </a:p>
        </p:txBody>
      </p:sp>
    </p:spTree>
    <p:extLst>
      <p:ext uri="{BB962C8B-B14F-4D97-AF65-F5344CB8AC3E}">
        <p14:creationId xmlns:p14="http://schemas.microsoft.com/office/powerpoint/2010/main" val="17828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75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75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75"/>
                            </p:stCondLst>
                            <p:childTnLst>
                              <p:par>
                                <p:cTn id="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549301" y="2650378"/>
            <a:ext cx="2174488" cy="2932770"/>
            <a:chOff x="1594624" y="1929161"/>
            <a:chExt cx="2174488" cy="2932770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1594624" y="1929161"/>
              <a:ext cx="2174488" cy="975732"/>
            </a:xfrm>
            <a:prstGeom prst="rect">
              <a:avLst/>
            </a:prstGeom>
            <a:solidFill>
              <a:srgbClr val="E55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1594624" y="2904892"/>
              <a:ext cx="2174488" cy="1957039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3577" y="2112200"/>
              <a:ext cx="609653" cy="609653"/>
            </a:xfrm>
            <a:prstGeom prst="rect">
              <a:avLst/>
            </a:prstGeom>
          </p:spPr>
        </p:pic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2130553" y="2994503"/>
              <a:ext cx="1237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2252922" y="3413228"/>
              <a:ext cx="115346" cy="115346"/>
            </a:xfrm>
            <a:prstGeom prst="ellipse">
              <a:avLst/>
            </a:prstGeom>
            <a:solidFill>
              <a:srgbClr val="E55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2418273" y="3413228"/>
              <a:ext cx="115346" cy="115346"/>
            </a:xfrm>
            <a:prstGeom prst="ellipse">
              <a:avLst/>
            </a:prstGeom>
            <a:solidFill>
              <a:srgbClr val="E55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2604271" y="3413228"/>
              <a:ext cx="115346" cy="115346"/>
            </a:xfrm>
            <a:prstGeom prst="ellipse">
              <a:avLst/>
            </a:prstGeom>
            <a:solidFill>
              <a:srgbClr val="E55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2769622" y="3413228"/>
              <a:ext cx="115346" cy="115346"/>
            </a:xfrm>
            <a:prstGeom prst="ellipse">
              <a:avLst/>
            </a:prstGeom>
            <a:solidFill>
              <a:srgbClr val="E55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2940928" y="3413228"/>
              <a:ext cx="115346" cy="115346"/>
            </a:xfrm>
            <a:prstGeom prst="ellipse">
              <a:avLst/>
            </a:prstGeom>
            <a:solidFill>
              <a:srgbClr val="E55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884986" y="3725893"/>
              <a:ext cx="1669262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3794441" y="2650378"/>
            <a:ext cx="2174488" cy="2932770"/>
            <a:chOff x="3839764" y="1929161"/>
            <a:chExt cx="2174488" cy="2932770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3839764" y="1929161"/>
              <a:ext cx="2174488" cy="975732"/>
            </a:xfrm>
            <a:prstGeom prst="rect">
              <a:avLst/>
            </a:prstGeom>
            <a:solidFill>
              <a:srgbClr val="B01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3839764" y="2904892"/>
              <a:ext cx="2174488" cy="1957039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4375693" y="2994503"/>
              <a:ext cx="1237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4498062" y="3413228"/>
              <a:ext cx="115346" cy="115346"/>
            </a:xfrm>
            <a:prstGeom prst="ellipse">
              <a:avLst/>
            </a:prstGeom>
            <a:solidFill>
              <a:srgbClr val="1BAF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4663413" y="3413228"/>
              <a:ext cx="115346" cy="115346"/>
            </a:xfrm>
            <a:prstGeom prst="ellipse">
              <a:avLst/>
            </a:prstGeom>
            <a:solidFill>
              <a:srgbClr val="1BAF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4849411" y="3413228"/>
              <a:ext cx="115346" cy="115346"/>
            </a:xfrm>
            <a:prstGeom prst="ellipse">
              <a:avLst/>
            </a:prstGeom>
            <a:solidFill>
              <a:srgbClr val="1BAF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5014762" y="3413228"/>
              <a:ext cx="115346" cy="115346"/>
            </a:xfrm>
            <a:prstGeom prst="ellipse">
              <a:avLst/>
            </a:prstGeom>
            <a:solidFill>
              <a:srgbClr val="1BAF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4130126" y="3725893"/>
              <a:ext cx="1669262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pic>
          <p:nvPicPr>
            <p:cNvPr id="2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4074" y="2119859"/>
              <a:ext cx="601994" cy="601994"/>
            </a:xfrm>
            <a:prstGeom prst="rect">
              <a:avLst/>
            </a:prstGeom>
          </p:spPr>
        </p:pic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8284721" y="2650378"/>
            <a:ext cx="2174488" cy="2932770"/>
            <a:chOff x="8330044" y="1929161"/>
            <a:chExt cx="2174488" cy="2932770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8330044" y="1929161"/>
              <a:ext cx="2174488" cy="9757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8330044" y="2904892"/>
              <a:ext cx="2174488" cy="1957039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8865973" y="2994503"/>
              <a:ext cx="1237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8988342" y="3413228"/>
              <a:ext cx="115346" cy="115346"/>
            </a:xfrm>
            <a:prstGeom prst="ellipse">
              <a:avLst/>
            </a:prstGeom>
            <a:solidFill>
              <a:srgbClr val="4CB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9153693" y="3413228"/>
              <a:ext cx="115346" cy="115346"/>
            </a:xfrm>
            <a:prstGeom prst="ellipse">
              <a:avLst/>
            </a:prstGeom>
            <a:solidFill>
              <a:srgbClr val="4CB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9339691" y="3413228"/>
              <a:ext cx="115346" cy="11534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9505042" y="3413228"/>
              <a:ext cx="115346" cy="11534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9676348" y="3413228"/>
              <a:ext cx="115346" cy="11534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8620406" y="3725893"/>
              <a:ext cx="1669262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pic>
          <p:nvPicPr>
            <p:cNvPr id="4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3693" y="2155658"/>
              <a:ext cx="562764" cy="566195"/>
            </a:xfrm>
            <a:prstGeom prst="rect">
              <a:avLst/>
            </a:prstGeom>
          </p:spPr>
        </p:pic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5140745" y="2650378"/>
            <a:ext cx="3073324" cy="2932770"/>
            <a:chOff x="5186068" y="1929161"/>
            <a:chExt cx="3073324" cy="2932770"/>
          </a:xfrm>
        </p:grpSpPr>
        <p:sp>
          <p:nvSpPr>
            <p:cNvPr id="42" name="出自【趣你的PPT】(微信:qunideppt)：最优质的PPT资源库"/>
            <p:cNvSpPr/>
            <p:nvPr/>
          </p:nvSpPr>
          <p:spPr>
            <a:xfrm>
              <a:off x="5186068" y="3413228"/>
              <a:ext cx="115346" cy="11534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6084904" y="1929161"/>
              <a:ext cx="2174488" cy="975732"/>
            </a:xfrm>
            <a:prstGeom prst="rect">
              <a:avLst/>
            </a:prstGeom>
            <a:solidFill>
              <a:srgbClr val="E54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6084904" y="2904892"/>
              <a:ext cx="2174488" cy="1957039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6620833" y="2994503"/>
              <a:ext cx="1237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6743202" y="3413228"/>
              <a:ext cx="115346" cy="115346"/>
            </a:xfrm>
            <a:prstGeom prst="ellipse">
              <a:avLst/>
            </a:prstGeom>
            <a:solidFill>
              <a:srgbClr val="F8A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6908553" y="3413228"/>
              <a:ext cx="115346" cy="115346"/>
            </a:xfrm>
            <a:prstGeom prst="ellipse">
              <a:avLst/>
            </a:prstGeom>
            <a:solidFill>
              <a:srgbClr val="F8A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7094551" y="3413228"/>
              <a:ext cx="115346" cy="115346"/>
            </a:xfrm>
            <a:prstGeom prst="ellipse">
              <a:avLst/>
            </a:prstGeom>
            <a:solidFill>
              <a:srgbClr val="F8A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7259902" y="3413228"/>
              <a:ext cx="115346" cy="11534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7431208" y="3413228"/>
              <a:ext cx="115346" cy="11534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>
              <a:off x="6375266" y="3725893"/>
              <a:ext cx="1669262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pic>
          <p:nvPicPr>
            <p:cNvPr id="5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358" y="2093487"/>
              <a:ext cx="647077" cy="647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99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279987" y="1607737"/>
            <a:ext cx="860313" cy="864158"/>
            <a:chOff x="1671873" y="1678075"/>
            <a:chExt cx="860313" cy="864158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1671873" y="1678075"/>
              <a:ext cx="860313" cy="864158"/>
            </a:xfrm>
            <a:custGeom>
              <a:avLst/>
              <a:gdLst>
                <a:gd name="connsiteX0" fmla="*/ 428234 w 860313"/>
                <a:gd name="connsiteY0" fmla="*/ 0 h 864158"/>
                <a:gd name="connsiteX1" fmla="*/ 860313 w 860313"/>
                <a:gd name="connsiteY1" fmla="*/ 432079 h 864158"/>
                <a:gd name="connsiteX2" fmla="*/ 428234 w 860313"/>
                <a:gd name="connsiteY2" fmla="*/ 864158 h 864158"/>
                <a:gd name="connsiteX3" fmla="*/ 4933 w 860313"/>
                <a:gd name="connsiteY3" fmla="*/ 519158 h 864158"/>
                <a:gd name="connsiteX4" fmla="*/ 0 w 860313"/>
                <a:gd name="connsiteY4" fmla="*/ 470222 h 864158"/>
                <a:gd name="connsiteX5" fmla="*/ 187052 w 860313"/>
                <a:gd name="connsiteY5" fmla="*/ 401935 h 864158"/>
                <a:gd name="connsiteX6" fmla="*/ 7596 w 860313"/>
                <a:gd name="connsiteY6" fmla="*/ 336421 h 864158"/>
                <a:gd name="connsiteX7" fmla="*/ 30110 w 860313"/>
                <a:gd name="connsiteY7" fmla="*/ 263894 h 864158"/>
                <a:gd name="connsiteX8" fmla="*/ 428234 w 860313"/>
                <a:gd name="connsiteY8" fmla="*/ 0 h 8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313" h="864158">
                  <a:moveTo>
                    <a:pt x="428234" y="0"/>
                  </a:moveTo>
                  <a:cubicBezTo>
                    <a:pt x="666865" y="0"/>
                    <a:pt x="860313" y="193448"/>
                    <a:pt x="860313" y="432079"/>
                  </a:cubicBezTo>
                  <a:cubicBezTo>
                    <a:pt x="860313" y="670710"/>
                    <a:pt x="666865" y="864158"/>
                    <a:pt x="428234" y="864158"/>
                  </a:cubicBezTo>
                  <a:cubicBezTo>
                    <a:pt x="219432" y="864158"/>
                    <a:pt x="45223" y="716050"/>
                    <a:pt x="4933" y="519158"/>
                  </a:cubicBezTo>
                  <a:lnTo>
                    <a:pt x="0" y="470222"/>
                  </a:lnTo>
                  <a:lnTo>
                    <a:pt x="187052" y="401935"/>
                  </a:lnTo>
                  <a:lnTo>
                    <a:pt x="7596" y="336421"/>
                  </a:lnTo>
                  <a:lnTo>
                    <a:pt x="30110" y="263894"/>
                  </a:lnTo>
                  <a:cubicBezTo>
                    <a:pt x="95703" y="108815"/>
                    <a:pt x="249261" y="0"/>
                    <a:pt x="428234" y="0"/>
                  </a:cubicBezTo>
                  <a:close/>
                </a:path>
              </a:pathLst>
            </a:cu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1949380" y="1879321"/>
              <a:ext cx="462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279986" y="2744875"/>
            <a:ext cx="860313" cy="864158"/>
            <a:chOff x="1671873" y="1678075"/>
            <a:chExt cx="860313" cy="864158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1671873" y="1678075"/>
              <a:ext cx="860313" cy="864158"/>
            </a:xfrm>
            <a:custGeom>
              <a:avLst/>
              <a:gdLst>
                <a:gd name="connsiteX0" fmla="*/ 428234 w 860313"/>
                <a:gd name="connsiteY0" fmla="*/ 0 h 864158"/>
                <a:gd name="connsiteX1" fmla="*/ 860313 w 860313"/>
                <a:gd name="connsiteY1" fmla="*/ 432079 h 864158"/>
                <a:gd name="connsiteX2" fmla="*/ 428234 w 860313"/>
                <a:gd name="connsiteY2" fmla="*/ 864158 h 864158"/>
                <a:gd name="connsiteX3" fmla="*/ 4933 w 860313"/>
                <a:gd name="connsiteY3" fmla="*/ 519158 h 864158"/>
                <a:gd name="connsiteX4" fmla="*/ 0 w 860313"/>
                <a:gd name="connsiteY4" fmla="*/ 470222 h 864158"/>
                <a:gd name="connsiteX5" fmla="*/ 187052 w 860313"/>
                <a:gd name="connsiteY5" fmla="*/ 401935 h 864158"/>
                <a:gd name="connsiteX6" fmla="*/ 7596 w 860313"/>
                <a:gd name="connsiteY6" fmla="*/ 336421 h 864158"/>
                <a:gd name="connsiteX7" fmla="*/ 30110 w 860313"/>
                <a:gd name="connsiteY7" fmla="*/ 263894 h 864158"/>
                <a:gd name="connsiteX8" fmla="*/ 428234 w 860313"/>
                <a:gd name="connsiteY8" fmla="*/ 0 h 8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313" h="864158">
                  <a:moveTo>
                    <a:pt x="428234" y="0"/>
                  </a:moveTo>
                  <a:cubicBezTo>
                    <a:pt x="666865" y="0"/>
                    <a:pt x="860313" y="193448"/>
                    <a:pt x="860313" y="432079"/>
                  </a:cubicBezTo>
                  <a:cubicBezTo>
                    <a:pt x="860313" y="670710"/>
                    <a:pt x="666865" y="864158"/>
                    <a:pt x="428234" y="864158"/>
                  </a:cubicBezTo>
                  <a:cubicBezTo>
                    <a:pt x="219432" y="864158"/>
                    <a:pt x="45223" y="716050"/>
                    <a:pt x="4933" y="519158"/>
                  </a:cubicBezTo>
                  <a:lnTo>
                    <a:pt x="0" y="470222"/>
                  </a:lnTo>
                  <a:lnTo>
                    <a:pt x="187052" y="401935"/>
                  </a:lnTo>
                  <a:lnTo>
                    <a:pt x="7596" y="336421"/>
                  </a:lnTo>
                  <a:lnTo>
                    <a:pt x="30110" y="263894"/>
                  </a:lnTo>
                  <a:cubicBezTo>
                    <a:pt x="95703" y="108815"/>
                    <a:pt x="249261" y="0"/>
                    <a:pt x="428234" y="0"/>
                  </a:cubicBezTo>
                  <a:close/>
                </a:path>
              </a:pathLst>
            </a:custGeom>
            <a:solidFill>
              <a:srgbClr val="E54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1949380" y="1879321"/>
              <a:ext cx="462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1279985" y="3882013"/>
            <a:ext cx="860313" cy="864158"/>
            <a:chOff x="1671873" y="1678075"/>
            <a:chExt cx="860313" cy="864158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671873" y="1678075"/>
              <a:ext cx="860313" cy="864158"/>
            </a:xfrm>
            <a:custGeom>
              <a:avLst/>
              <a:gdLst>
                <a:gd name="connsiteX0" fmla="*/ 428234 w 860313"/>
                <a:gd name="connsiteY0" fmla="*/ 0 h 864158"/>
                <a:gd name="connsiteX1" fmla="*/ 860313 w 860313"/>
                <a:gd name="connsiteY1" fmla="*/ 432079 h 864158"/>
                <a:gd name="connsiteX2" fmla="*/ 428234 w 860313"/>
                <a:gd name="connsiteY2" fmla="*/ 864158 h 864158"/>
                <a:gd name="connsiteX3" fmla="*/ 4933 w 860313"/>
                <a:gd name="connsiteY3" fmla="*/ 519158 h 864158"/>
                <a:gd name="connsiteX4" fmla="*/ 0 w 860313"/>
                <a:gd name="connsiteY4" fmla="*/ 470222 h 864158"/>
                <a:gd name="connsiteX5" fmla="*/ 187052 w 860313"/>
                <a:gd name="connsiteY5" fmla="*/ 401935 h 864158"/>
                <a:gd name="connsiteX6" fmla="*/ 7596 w 860313"/>
                <a:gd name="connsiteY6" fmla="*/ 336421 h 864158"/>
                <a:gd name="connsiteX7" fmla="*/ 30110 w 860313"/>
                <a:gd name="connsiteY7" fmla="*/ 263894 h 864158"/>
                <a:gd name="connsiteX8" fmla="*/ 428234 w 860313"/>
                <a:gd name="connsiteY8" fmla="*/ 0 h 8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313" h="864158">
                  <a:moveTo>
                    <a:pt x="428234" y="0"/>
                  </a:moveTo>
                  <a:cubicBezTo>
                    <a:pt x="666865" y="0"/>
                    <a:pt x="860313" y="193448"/>
                    <a:pt x="860313" y="432079"/>
                  </a:cubicBezTo>
                  <a:cubicBezTo>
                    <a:pt x="860313" y="670710"/>
                    <a:pt x="666865" y="864158"/>
                    <a:pt x="428234" y="864158"/>
                  </a:cubicBezTo>
                  <a:cubicBezTo>
                    <a:pt x="219432" y="864158"/>
                    <a:pt x="45223" y="716050"/>
                    <a:pt x="4933" y="519158"/>
                  </a:cubicBezTo>
                  <a:lnTo>
                    <a:pt x="0" y="470222"/>
                  </a:lnTo>
                  <a:lnTo>
                    <a:pt x="187052" y="401935"/>
                  </a:lnTo>
                  <a:lnTo>
                    <a:pt x="7596" y="336421"/>
                  </a:lnTo>
                  <a:lnTo>
                    <a:pt x="30110" y="263894"/>
                  </a:lnTo>
                  <a:cubicBezTo>
                    <a:pt x="95703" y="108815"/>
                    <a:pt x="249261" y="0"/>
                    <a:pt x="428234" y="0"/>
                  </a:cubicBezTo>
                  <a:close/>
                </a:path>
              </a:pathLst>
            </a:custGeom>
            <a:solidFill>
              <a:srgbClr val="F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1949380" y="1879321"/>
              <a:ext cx="462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1290031" y="5019151"/>
            <a:ext cx="860313" cy="864158"/>
            <a:chOff x="1671873" y="1678075"/>
            <a:chExt cx="860313" cy="864158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671873" y="1678075"/>
              <a:ext cx="860313" cy="864158"/>
            </a:xfrm>
            <a:custGeom>
              <a:avLst/>
              <a:gdLst>
                <a:gd name="connsiteX0" fmla="*/ 428234 w 860313"/>
                <a:gd name="connsiteY0" fmla="*/ 0 h 864158"/>
                <a:gd name="connsiteX1" fmla="*/ 860313 w 860313"/>
                <a:gd name="connsiteY1" fmla="*/ 432079 h 864158"/>
                <a:gd name="connsiteX2" fmla="*/ 428234 w 860313"/>
                <a:gd name="connsiteY2" fmla="*/ 864158 h 864158"/>
                <a:gd name="connsiteX3" fmla="*/ 4933 w 860313"/>
                <a:gd name="connsiteY3" fmla="*/ 519158 h 864158"/>
                <a:gd name="connsiteX4" fmla="*/ 0 w 860313"/>
                <a:gd name="connsiteY4" fmla="*/ 470222 h 864158"/>
                <a:gd name="connsiteX5" fmla="*/ 187052 w 860313"/>
                <a:gd name="connsiteY5" fmla="*/ 401935 h 864158"/>
                <a:gd name="connsiteX6" fmla="*/ 7596 w 860313"/>
                <a:gd name="connsiteY6" fmla="*/ 336421 h 864158"/>
                <a:gd name="connsiteX7" fmla="*/ 30110 w 860313"/>
                <a:gd name="connsiteY7" fmla="*/ 263894 h 864158"/>
                <a:gd name="connsiteX8" fmla="*/ 428234 w 860313"/>
                <a:gd name="connsiteY8" fmla="*/ 0 h 8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313" h="864158">
                  <a:moveTo>
                    <a:pt x="428234" y="0"/>
                  </a:moveTo>
                  <a:cubicBezTo>
                    <a:pt x="666865" y="0"/>
                    <a:pt x="860313" y="193448"/>
                    <a:pt x="860313" y="432079"/>
                  </a:cubicBezTo>
                  <a:cubicBezTo>
                    <a:pt x="860313" y="670710"/>
                    <a:pt x="666865" y="864158"/>
                    <a:pt x="428234" y="864158"/>
                  </a:cubicBezTo>
                  <a:cubicBezTo>
                    <a:pt x="219432" y="864158"/>
                    <a:pt x="45223" y="716050"/>
                    <a:pt x="4933" y="519158"/>
                  </a:cubicBezTo>
                  <a:lnTo>
                    <a:pt x="0" y="470222"/>
                  </a:lnTo>
                  <a:lnTo>
                    <a:pt x="187052" y="401935"/>
                  </a:lnTo>
                  <a:lnTo>
                    <a:pt x="7596" y="336421"/>
                  </a:lnTo>
                  <a:lnTo>
                    <a:pt x="30110" y="263894"/>
                  </a:lnTo>
                  <a:cubicBezTo>
                    <a:pt x="95703" y="108815"/>
                    <a:pt x="249261" y="0"/>
                    <a:pt x="428234" y="0"/>
                  </a:cubicBezTo>
                  <a:close/>
                </a:path>
              </a:pathLst>
            </a:custGeom>
            <a:solidFill>
              <a:srgbClr val="B01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949380" y="1879321"/>
              <a:ext cx="462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出自【趣你的PPT】(微信:qunideppt)：最优质的PPT资源库"/>
          <p:cNvSpPr txBox="1"/>
          <p:nvPr/>
        </p:nvSpPr>
        <p:spPr>
          <a:xfrm>
            <a:off x="2217153" y="1809262"/>
            <a:ext cx="371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217152" y="2946120"/>
            <a:ext cx="371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17152" y="4083259"/>
            <a:ext cx="371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217152" y="5220396"/>
            <a:ext cx="371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6547398" y="1607737"/>
            <a:ext cx="850267" cy="854110"/>
            <a:chOff x="6939284" y="1678075"/>
            <a:chExt cx="850267" cy="854110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6939284" y="1678075"/>
              <a:ext cx="850267" cy="854110"/>
            </a:xfrm>
            <a:prstGeom prst="ellipse">
              <a:avLst/>
            </a:prstGeom>
            <a:noFill/>
            <a:ln w="28575">
              <a:solidFill>
                <a:srgbClr val="EE49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7222116" y="1899720"/>
              <a:ext cx="462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EE49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solidFill>
                  <a:srgbClr val="EE49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7504261" y="1808983"/>
            <a:ext cx="371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6547398" y="2755954"/>
            <a:ext cx="850267" cy="854110"/>
            <a:chOff x="6939284" y="1678075"/>
            <a:chExt cx="850267" cy="854110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6939284" y="1678075"/>
              <a:ext cx="850267" cy="854110"/>
            </a:xfrm>
            <a:prstGeom prst="ellipse">
              <a:avLst/>
            </a:prstGeom>
            <a:noFill/>
            <a:ln w="28575">
              <a:solidFill>
                <a:srgbClr val="E54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7222116" y="1899720"/>
              <a:ext cx="462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E54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400" dirty="0">
                <a:solidFill>
                  <a:srgbClr val="E547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7504261" y="2957200"/>
            <a:ext cx="371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6547398" y="3890717"/>
            <a:ext cx="850267" cy="854110"/>
            <a:chOff x="6939284" y="1678075"/>
            <a:chExt cx="850267" cy="854110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6939284" y="1678075"/>
              <a:ext cx="850267" cy="854110"/>
            </a:xfrm>
            <a:prstGeom prst="ellipse">
              <a:avLst/>
            </a:prstGeom>
            <a:noFill/>
            <a:ln w="28575">
              <a:solidFill>
                <a:srgbClr val="F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7153857" y="1899720"/>
              <a:ext cx="462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8F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400" dirty="0">
                <a:solidFill>
                  <a:srgbClr val="FF8F8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>
            <a:off x="7504261" y="4091963"/>
            <a:ext cx="371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6547398" y="5029199"/>
            <a:ext cx="850267" cy="854110"/>
            <a:chOff x="6939284" y="1678075"/>
            <a:chExt cx="850267" cy="854110"/>
          </a:xfrm>
        </p:grpSpPr>
        <p:sp>
          <p:nvSpPr>
            <p:cNvPr id="38" name="出自【趣你的PPT】(微信:qunideppt)：最优质的PPT资源库"/>
            <p:cNvSpPr/>
            <p:nvPr/>
          </p:nvSpPr>
          <p:spPr>
            <a:xfrm>
              <a:off x="6939284" y="1678075"/>
              <a:ext cx="850267" cy="854110"/>
            </a:xfrm>
            <a:prstGeom prst="ellipse">
              <a:avLst/>
            </a:prstGeom>
            <a:noFill/>
            <a:ln w="28575">
              <a:solidFill>
                <a:srgbClr val="B019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7173953" y="1901188"/>
              <a:ext cx="462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B019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2400" dirty="0">
                <a:solidFill>
                  <a:srgbClr val="B0192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出自【趣你的PPT】(微信:qunideppt)：最优质的PPT资源库"/>
          <p:cNvSpPr txBox="1"/>
          <p:nvPr/>
        </p:nvSpPr>
        <p:spPr>
          <a:xfrm>
            <a:off x="7504261" y="5230445"/>
            <a:ext cx="371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351392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0481 0.23936 L -3.33333E-6 -3.7037E-6 " pathEditMode="relative" rAng="0" ptsTypes="AA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208" y="-119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9791 0.07362 L -4.375E-6 -4.44444E-6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896" y="-36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9674 -0.09213 L -4.375E-6 4.81481E-6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831" y="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9532 -0.2581 L 4.16667E-6 2.59259E-6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66" y="1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63191 0.24444 L 5E-6 7.40741E-7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589" y="-122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62956 0.07708 L 5E-6 -3.7037E-7 " pathEditMode="relative" rAng="0" ptsTypes="AA">
                                          <p:cBhvr>
                                            <p:cTn id="5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471" y="-3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62722 -0.0919 L 5E-6 3.7037E-7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354" y="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62839 -0.25602 L 5E-6 -1.85185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419" y="128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6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2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7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8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1" grpId="0"/>
          <p:bldP spid="22" grpId="0"/>
          <p:bldP spid="28" grpId="0"/>
          <p:bldP spid="32" grpId="0"/>
          <p:bldP spid="36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0481 0.23936 L -3.33333E-6 -3.7037E-6 " pathEditMode="relative" rAng="0" ptsTypes="AA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208" y="-119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9791 0.07362 L -4.375E-6 -4.44444E-6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896" y="-36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9674 -0.09213 L -4.375E-6 4.81481E-6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831" y="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9532 -0.2581 L 4.16667E-6 2.59259E-6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66" y="1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63191 0.24444 L 5E-6 7.40741E-7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589" y="-122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62956 0.07708 L 5E-6 -3.7037E-7 " pathEditMode="relative" rAng="0" ptsTypes="AA">
                                          <p:cBhvr>
                                            <p:cTn id="5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471" y="-3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62722 -0.0919 L 5E-6 3.7037E-7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354" y="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62839 -0.25602 L 5E-6 -1.85185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419" y="128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1" grpId="0"/>
          <p:bldP spid="22" grpId="0"/>
          <p:bldP spid="28" grpId="0"/>
          <p:bldP spid="32" grpId="0"/>
          <p:bldP spid="36" grpId="0"/>
          <p:bldP spid="40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970553" y="1375037"/>
            <a:ext cx="1656184" cy="1656184"/>
            <a:chOff x="983432" y="1246249"/>
            <a:chExt cx="1656184" cy="1656184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983432" y="1246249"/>
              <a:ext cx="1656184" cy="1656184"/>
            </a:xfrm>
            <a:prstGeom prst="ellipse">
              <a:avLst/>
            </a:prstGeom>
            <a:solidFill>
              <a:srgbClr val="E54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6911" y="1492037"/>
              <a:ext cx="1169225" cy="1164847"/>
            </a:xfrm>
            <a:prstGeom prst="rect">
              <a:avLst/>
            </a:prstGeom>
          </p:spPr>
        </p:pic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3130793" y="1375037"/>
            <a:ext cx="1656184" cy="1656184"/>
            <a:chOff x="3143672" y="1246249"/>
            <a:chExt cx="1656184" cy="1656184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143672" y="1246249"/>
              <a:ext cx="1656184" cy="1656184"/>
            </a:xfrm>
            <a:prstGeom prst="ellipse">
              <a:avLst/>
            </a:prstGeom>
            <a:solidFill>
              <a:srgbClr val="B01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5752" y="1565281"/>
              <a:ext cx="1012024" cy="1018120"/>
            </a:xfrm>
            <a:prstGeom prst="rect">
              <a:avLst/>
            </a:prstGeom>
          </p:spPr>
        </p:pic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9611513" y="1375037"/>
            <a:ext cx="1656184" cy="1656184"/>
            <a:chOff x="9624392" y="1246249"/>
            <a:chExt cx="1656184" cy="1656184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9624392" y="1246249"/>
              <a:ext cx="1656184" cy="1656184"/>
            </a:xfrm>
            <a:prstGeom prst="ellipse">
              <a:avLst/>
            </a:prstGeom>
            <a:solidFill>
              <a:srgbClr val="E54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7044" y="1492037"/>
              <a:ext cx="1170879" cy="1175280"/>
            </a:xfrm>
            <a:prstGeom prst="rect">
              <a:avLst/>
            </a:prstGeom>
          </p:spPr>
        </p:pic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5291033" y="1375037"/>
            <a:ext cx="1656184" cy="1656184"/>
            <a:chOff x="5303912" y="1246249"/>
            <a:chExt cx="1656184" cy="1656184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5303912" y="1246249"/>
              <a:ext cx="1656184" cy="1656184"/>
            </a:xfrm>
            <a:prstGeom prst="ellipse">
              <a:avLst/>
            </a:prstGeom>
            <a:solidFill>
              <a:srgbClr val="E54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0560" y="1492037"/>
              <a:ext cx="1242887" cy="1247559"/>
            </a:xfrm>
            <a:prstGeom prst="rect">
              <a:avLst/>
            </a:prstGeom>
          </p:spPr>
        </p:pic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7451273" y="1375037"/>
            <a:ext cx="1656184" cy="1656184"/>
            <a:chOff x="7464152" y="1246249"/>
            <a:chExt cx="1656184" cy="1656184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7464152" y="1246249"/>
              <a:ext cx="1656184" cy="1656184"/>
            </a:xfrm>
            <a:prstGeom prst="ellipse">
              <a:avLst/>
            </a:prstGeom>
            <a:solidFill>
              <a:srgbClr val="B01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24535" y="1526168"/>
              <a:ext cx="1118112" cy="1122316"/>
            </a:xfrm>
            <a:prstGeom prst="rect">
              <a:avLst/>
            </a:prstGeom>
          </p:spPr>
        </p:pic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970553" y="4143586"/>
            <a:ext cx="1656184" cy="1656184"/>
            <a:chOff x="983432" y="4014798"/>
            <a:chExt cx="1656184" cy="1656184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983432" y="4014798"/>
              <a:ext cx="1656184" cy="1656184"/>
            </a:xfrm>
            <a:prstGeom prst="ellipse">
              <a:avLst/>
            </a:prstGeom>
            <a:solidFill>
              <a:srgbClr val="B01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7471" y="4275845"/>
              <a:ext cx="1304976" cy="1309881"/>
            </a:xfrm>
            <a:prstGeom prst="rect">
              <a:avLst/>
            </a:prstGeom>
          </p:spPr>
        </p:pic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5291033" y="4143586"/>
            <a:ext cx="1656184" cy="1656184"/>
            <a:chOff x="5303912" y="4014798"/>
            <a:chExt cx="1656184" cy="1656184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5303912" y="4014798"/>
              <a:ext cx="1656184" cy="1656184"/>
            </a:xfrm>
            <a:prstGeom prst="ellipse">
              <a:avLst/>
            </a:prstGeom>
            <a:solidFill>
              <a:srgbClr val="B01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10558" y="4210040"/>
              <a:ext cx="1242889" cy="1247561"/>
            </a:xfrm>
            <a:prstGeom prst="rect">
              <a:avLst/>
            </a:prstGeom>
          </p:spPr>
        </p:pic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7451273" y="4143586"/>
            <a:ext cx="1656184" cy="1656184"/>
            <a:chOff x="7464152" y="4014798"/>
            <a:chExt cx="1656184" cy="1656184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7464152" y="4014798"/>
              <a:ext cx="1656184" cy="1656184"/>
            </a:xfrm>
            <a:prstGeom prst="ellipse">
              <a:avLst/>
            </a:pr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80176" y="4364981"/>
              <a:ext cx="1088528" cy="1092620"/>
            </a:xfrm>
            <a:prstGeom prst="rect">
              <a:avLst/>
            </a:prstGeom>
          </p:spPr>
        </p:pic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9611513" y="4143586"/>
            <a:ext cx="1656184" cy="1656184"/>
            <a:chOff x="9624392" y="4014798"/>
            <a:chExt cx="1656184" cy="1656184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9624392" y="4014798"/>
              <a:ext cx="1656184" cy="1656184"/>
            </a:xfrm>
            <a:prstGeom prst="ellipse">
              <a:avLst/>
            </a:prstGeom>
            <a:solidFill>
              <a:srgbClr val="B01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31039" y="4222148"/>
              <a:ext cx="1242887" cy="1247559"/>
            </a:xfrm>
            <a:prstGeom prst="rect">
              <a:avLst/>
            </a:prstGeom>
          </p:spPr>
        </p:pic>
      </p:grpSp>
      <p:sp>
        <p:nvSpPr>
          <p:cNvPr id="36" name="出自【趣你的PPT】(微信:qunideppt)：最优质的PPT资源库"/>
          <p:cNvSpPr/>
          <p:nvPr/>
        </p:nvSpPr>
        <p:spPr>
          <a:xfrm>
            <a:off x="1013814" y="321807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1013814" y="59866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3217317" y="321807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3217317" y="59866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5334294" y="321807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5334294" y="59866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7537797" y="321807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7537797" y="59866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9697682" y="321807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9697682" y="59866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3130793" y="4143586"/>
            <a:ext cx="1656184" cy="1656184"/>
            <a:chOff x="3143672" y="4014798"/>
            <a:chExt cx="1656184" cy="1656184"/>
          </a:xfrm>
        </p:grpSpPr>
        <p:sp>
          <p:nvSpPr>
            <p:cNvPr id="47" name="出自【趣你的PPT】(微信:qunideppt)：最优质的PPT资源库"/>
            <p:cNvSpPr/>
            <p:nvPr/>
          </p:nvSpPr>
          <p:spPr>
            <a:xfrm>
              <a:off x="3143672" y="4014798"/>
              <a:ext cx="1656184" cy="1656184"/>
            </a:xfrm>
            <a:prstGeom prst="ellipse">
              <a:avLst/>
            </a:pr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59063" y="4240782"/>
              <a:ext cx="1225402" cy="1225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6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29 -0.17685 L 2.29167E-6 -4.81481E-6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65" y="884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07 -0.17685 L 3.125E-6 -4.81481E-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884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17685 L -4.58333E-6 -4.81481E-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88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59 -0.1662 L -3.75E-6 -4.81481E-6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831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081 -0.17685 L 2.70833E-6 -4.81481E-6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4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081 -0.17685 L 2.70833E-6 -4.81481E-6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4" y="884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773 -0.17107 L -3.75E-6 1.48148E-6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8542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17107 L -4.58333E-6 1.48148E-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854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02 -0.17107 L 3.125E-6 1.48148E-6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01" y="854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875 -0.17107 L 2.29167E-6 1.48148E-6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8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cxnSp>
        <p:nvCxnSpPr>
          <p:cNvPr id="21" name="出自【趣你的PPT】(微信:qunideppt)：最优质的PPT资源库"/>
          <p:cNvCxnSpPr/>
          <p:nvPr/>
        </p:nvCxnSpPr>
        <p:spPr>
          <a:xfrm>
            <a:off x="1514753" y="4743399"/>
            <a:ext cx="1512168" cy="891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出自【趣你的PPT】(微信:qunideppt)：最优质的PPT资源库"/>
          <p:cNvSpPr/>
          <p:nvPr/>
        </p:nvSpPr>
        <p:spPr>
          <a:xfrm>
            <a:off x="2978497" y="4724497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3" name="出自【趣你的PPT】(微信:qunideppt)：最优质的PPT资源库"/>
          <p:cNvCxnSpPr/>
          <p:nvPr/>
        </p:nvCxnSpPr>
        <p:spPr>
          <a:xfrm flipV="1">
            <a:off x="3194521" y="4220441"/>
            <a:ext cx="1959877" cy="6120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/>
          <p:nvPr/>
        </p:nvSpPr>
        <p:spPr>
          <a:xfrm>
            <a:off x="5105974" y="4071717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5" name="出自【趣你的PPT】(微信:qunideppt)：最优质的PPT资源库"/>
          <p:cNvCxnSpPr/>
          <p:nvPr/>
        </p:nvCxnSpPr>
        <p:spPr>
          <a:xfrm flipV="1">
            <a:off x="5312945" y="3231231"/>
            <a:ext cx="1602408" cy="90778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出自【趣你的PPT】(微信:qunideppt)：最优质的PPT资源库"/>
          <p:cNvSpPr/>
          <p:nvPr/>
        </p:nvSpPr>
        <p:spPr>
          <a:xfrm>
            <a:off x="6880478" y="3082507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9" name="出自【趣你的PPT】(微信:qunideppt)：最优质的PPT资源库"/>
          <p:cNvCxnSpPr/>
          <p:nvPr/>
        </p:nvCxnSpPr>
        <p:spPr>
          <a:xfrm flipV="1">
            <a:off x="7081073" y="2823254"/>
            <a:ext cx="1656979" cy="34010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出自【趣你的PPT】(微信:qunideppt)：最优质的PPT资源库"/>
          <p:cNvSpPr/>
          <p:nvPr/>
        </p:nvSpPr>
        <p:spPr>
          <a:xfrm>
            <a:off x="8722623" y="2685589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 flipV="1">
            <a:off x="8938647" y="2715242"/>
            <a:ext cx="1656979" cy="7835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1514753" y="3597433"/>
            <a:ext cx="1954806" cy="859388"/>
            <a:chOff x="1553390" y="3855010"/>
            <a:chExt cx="1954806" cy="859388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1553390" y="3855010"/>
              <a:ext cx="1954806" cy="859388"/>
            </a:xfrm>
            <a:prstGeom prst="wedgeRoundRectCallout">
              <a:avLst>
                <a:gd name="adj1" fmla="val 26253"/>
                <a:gd name="adj2" fmla="val 64980"/>
                <a:gd name="adj3" fmla="val 16667"/>
              </a:avLst>
            </a:pr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752" y="3999510"/>
              <a:ext cx="595356" cy="595356"/>
            </a:xfrm>
            <a:prstGeom prst="rect">
              <a:avLst/>
            </a:prstGeom>
          </p:spPr>
        </p:pic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2174129" y="4135474"/>
              <a:ext cx="124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5321998" y="1988193"/>
            <a:ext cx="2120995" cy="905872"/>
            <a:chOff x="5360635" y="2245770"/>
            <a:chExt cx="2120995" cy="905872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>
              <a:off x="5360635" y="2245770"/>
              <a:ext cx="2120995" cy="905872"/>
            </a:xfrm>
            <a:prstGeom prst="wedgeRoundRectCallout">
              <a:avLst>
                <a:gd name="adj1" fmla="val 26276"/>
                <a:gd name="adj2" fmla="val 64850"/>
                <a:gd name="adj3" fmla="val 16667"/>
              </a:avLst>
            </a:prstGeom>
            <a:solidFill>
              <a:srgbClr val="F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4815" y="2336039"/>
              <a:ext cx="751107" cy="751107"/>
            </a:xfrm>
            <a:prstGeom prst="rect">
              <a:avLst/>
            </a:prstGeom>
          </p:spPr>
        </p:pic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6106921" y="2523057"/>
              <a:ext cx="124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4905235" y="4611583"/>
            <a:ext cx="1975243" cy="843934"/>
            <a:chOff x="4943872" y="4869160"/>
            <a:chExt cx="1975243" cy="843934"/>
          </a:xfrm>
        </p:grpSpPr>
        <p:sp>
          <p:nvSpPr>
            <p:cNvPr id="41" name="出自【趣你的PPT】(微信:qunideppt)：最优质的PPT资源库"/>
            <p:cNvSpPr/>
            <p:nvPr/>
          </p:nvSpPr>
          <p:spPr>
            <a:xfrm>
              <a:off x="4943872" y="4869160"/>
              <a:ext cx="1975243" cy="843934"/>
            </a:xfrm>
            <a:prstGeom prst="wedgeRoundRectCallout">
              <a:avLst>
                <a:gd name="adj1" fmla="val -29415"/>
                <a:gd name="adj2" fmla="val -73386"/>
                <a:gd name="adj3" fmla="val 16667"/>
              </a:avLst>
            </a:prstGeom>
            <a:solidFill>
              <a:srgbClr val="E54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4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010" y="5045531"/>
              <a:ext cx="553636" cy="553636"/>
            </a:xfrm>
            <a:prstGeom prst="rect">
              <a:avLst/>
            </a:prstGeom>
          </p:spPr>
        </p:pic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5620179" y="5134350"/>
              <a:ext cx="124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8624666" y="3182255"/>
            <a:ext cx="1950074" cy="844872"/>
            <a:chOff x="8663303" y="3439832"/>
            <a:chExt cx="1950074" cy="844872"/>
          </a:xfrm>
        </p:grpSpPr>
        <p:sp>
          <p:nvSpPr>
            <p:cNvPr id="45" name="出自【趣你的PPT】(微信:qunideppt)：最优质的PPT资源库"/>
            <p:cNvSpPr/>
            <p:nvPr/>
          </p:nvSpPr>
          <p:spPr>
            <a:xfrm>
              <a:off x="8663303" y="3439832"/>
              <a:ext cx="1948135" cy="844872"/>
            </a:xfrm>
            <a:prstGeom prst="wedgeRoundRectCallout">
              <a:avLst>
                <a:gd name="adj1" fmla="val -31860"/>
                <a:gd name="adj2" fmla="val -69123"/>
                <a:gd name="adj3" fmla="val 16667"/>
              </a:avLst>
            </a:prstGeom>
            <a:solidFill>
              <a:srgbClr val="B01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4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7376" y="3563395"/>
              <a:ext cx="609653" cy="603556"/>
            </a:xfrm>
            <a:prstGeom prst="rect">
              <a:avLst/>
            </a:prstGeom>
          </p:spPr>
        </p:pic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9368975" y="3682363"/>
              <a:ext cx="124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26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2 0.12384 L -2.08333E-6 1.48148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" y="-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99 -0.13033 L 1.66667E-6 2.2222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62 0.10463 L -2.70833E-6 1.48148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93 -0.11828 L -4.79167E-6 -4.44444E-6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8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6726710" y="1196727"/>
            <a:ext cx="2359251" cy="2227217"/>
            <a:chOff x="6824995" y="917196"/>
            <a:chExt cx="3043509" cy="2873181"/>
          </a:xfrm>
        </p:grpSpPr>
        <p:sp>
          <p:nvSpPr>
            <p:cNvPr id="38" name="出自【趣你的PPT】(微信:qunideppt)：最优质的PPT资源库"/>
            <p:cNvSpPr/>
            <p:nvPr/>
          </p:nvSpPr>
          <p:spPr>
            <a:xfrm>
              <a:off x="6824995" y="917196"/>
              <a:ext cx="3043509" cy="2873181"/>
            </a:xfrm>
            <a:prstGeom prst="ellipse">
              <a:avLst/>
            </a:prstGeom>
            <a:solidFill>
              <a:srgbClr val="ED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4877" y="1223907"/>
              <a:ext cx="2383743" cy="2259758"/>
            </a:xfrm>
            <a:prstGeom prst="rect">
              <a:avLst/>
            </a:prstGeom>
          </p:spPr>
        </p:pic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3119145" y="1196727"/>
            <a:ext cx="2359251" cy="2227217"/>
            <a:chOff x="2077131" y="1214962"/>
            <a:chExt cx="3043509" cy="2873181"/>
          </a:xfrm>
        </p:grpSpPr>
        <p:sp>
          <p:nvSpPr>
            <p:cNvPr id="41" name="出自【趣你的PPT】(微信:qunideppt)：最优质的PPT资源库"/>
            <p:cNvSpPr/>
            <p:nvPr/>
          </p:nvSpPr>
          <p:spPr>
            <a:xfrm>
              <a:off x="2077131" y="1214962"/>
              <a:ext cx="3043509" cy="2873181"/>
            </a:xfrm>
            <a:prstGeom prst="ellipse">
              <a:avLst/>
            </a:prstGeom>
            <a:solidFill>
              <a:srgbClr val="ED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EBEA7"/>
                </a:solidFill>
              </a:endParaRPr>
            </a:p>
          </p:txBody>
        </p:sp>
        <p:pic>
          <p:nvPicPr>
            <p:cNvPr id="4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4183" y="1540758"/>
              <a:ext cx="2389403" cy="2249619"/>
            </a:xfrm>
            <a:prstGeom prst="rect">
              <a:avLst/>
            </a:prstGeom>
          </p:spPr>
        </p:pic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4567930" y="1222127"/>
            <a:ext cx="3115315" cy="2940968"/>
            <a:chOff x="3925937" y="2768972"/>
            <a:chExt cx="3043509" cy="2873181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3925937" y="2768972"/>
              <a:ext cx="3043509" cy="2873181"/>
            </a:xfrm>
            <a:prstGeom prst="ellipse">
              <a:avLst/>
            </a:prstGeom>
            <a:solidFill>
              <a:srgbClr val="ED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EBEA7"/>
                </a:solidFill>
              </a:endParaRPr>
            </a:p>
          </p:txBody>
        </p:sp>
        <p:pic>
          <p:nvPicPr>
            <p:cNvPr id="4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01732" y="3034116"/>
              <a:ext cx="2491917" cy="2342891"/>
            </a:xfrm>
            <a:prstGeom prst="ellipse">
              <a:avLst/>
            </a:prstGeom>
          </p:spPr>
        </p:pic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2415769" y="4130788"/>
            <a:ext cx="7419633" cy="1163696"/>
            <a:chOff x="2039815" y="3996028"/>
            <a:chExt cx="8938193" cy="1163696"/>
          </a:xfrm>
        </p:grpSpPr>
        <p:cxnSp>
          <p:nvCxnSpPr>
            <p:cNvPr id="47" name="出自【趣你的PPT】(微信:qunideppt)：最优质的PPT资源库"/>
            <p:cNvCxnSpPr>
              <a:endCxn id="50" idx="1"/>
            </p:cNvCxnSpPr>
            <p:nvPr/>
          </p:nvCxnSpPr>
          <p:spPr>
            <a:xfrm flipV="1">
              <a:off x="3052689" y="4836167"/>
              <a:ext cx="6912445" cy="17188"/>
            </a:xfrm>
            <a:prstGeom prst="line">
              <a:avLst/>
            </a:prstGeom>
            <a:ln w="57150">
              <a:solidFill>
                <a:srgbClr val="ED4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2039815" y="4486053"/>
              <a:ext cx="1012874" cy="647114"/>
            </a:xfrm>
            <a:prstGeom prst="roundRect">
              <a:avLst/>
            </a:prstGeom>
            <a:solidFill>
              <a:srgbClr val="ED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6010944" y="4486053"/>
              <a:ext cx="1012874" cy="647114"/>
            </a:xfrm>
            <a:prstGeom prst="roundRect">
              <a:avLst/>
            </a:prstGeom>
            <a:solidFill>
              <a:srgbClr val="ED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9965134" y="4512610"/>
              <a:ext cx="1012874" cy="647114"/>
            </a:xfrm>
            <a:prstGeom prst="roundRect">
              <a:avLst/>
            </a:prstGeom>
            <a:solidFill>
              <a:srgbClr val="ED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cxnSp>
          <p:nvCxnSpPr>
            <p:cNvPr id="51" name="出自【趣你的PPT】(微信:qunideppt)：最优质的PPT资源库"/>
            <p:cNvCxnSpPr/>
            <p:nvPr/>
          </p:nvCxnSpPr>
          <p:spPr>
            <a:xfrm flipV="1">
              <a:off x="6476040" y="3996028"/>
              <a:ext cx="2345" cy="490025"/>
            </a:xfrm>
            <a:prstGeom prst="line">
              <a:avLst/>
            </a:prstGeom>
            <a:ln w="57150">
              <a:solidFill>
                <a:srgbClr val="ED4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出自【趣你的PPT】(微信:qunideppt)：最优质的PPT资源库"/>
          <p:cNvSpPr txBox="1"/>
          <p:nvPr/>
        </p:nvSpPr>
        <p:spPr>
          <a:xfrm>
            <a:off x="1433566" y="5430551"/>
            <a:ext cx="2805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4722987" y="5430551"/>
            <a:ext cx="2805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8012408" y="5430551"/>
            <a:ext cx="2805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096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6" name="出自【趣你的PPT】(微信:qunideppt)：最优质的PPT资源库"/>
          <p:cNvSpPr txBox="1"/>
          <p:nvPr/>
        </p:nvSpPr>
        <p:spPr bwMode="auto">
          <a:xfrm>
            <a:off x="1621829" y="3191847"/>
            <a:ext cx="671979" cy="33855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标题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 bwMode="auto">
          <a:xfrm>
            <a:off x="2474402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标题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 bwMode="auto">
          <a:xfrm>
            <a:off x="3334454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标题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 bwMode="auto">
          <a:xfrm>
            <a:off x="4261813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标题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 bwMode="auto">
          <a:xfrm>
            <a:off x="5151780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3D907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标题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 bwMode="auto">
          <a:xfrm>
            <a:off x="6026789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标题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 bwMode="auto">
          <a:xfrm>
            <a:off x="6901798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标题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 bwMode="auto">
          <a:xfrm>
            <a:off x="7761849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标题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 bwMode="auto">
          <a:xfrm>
            <a:off x="8606943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标题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 bwMode="auto">
          <a:xfrm>
            <a:off x="9549260" y="3191847"/>
            <a:ext cx="6719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3D907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标题</a:t>
            </a: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541477" y="3591046"/>
            <a:ext cx="832685" cy="1013830"/>
            <a:chOff x="1541477" y="3591046"/>
            <a:chExt cx="832685" cy="1013830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41477" y="3591046"/>
              <a:ext cx="832685" cy="1013830"/>
            </a:xfrm>
            <a:custGeom>
              <a:avLst/>
              <a:gdLst>
                <a:gd name="T0" fmla="*/ 484 w 570"/>
                <a:gd name="T1" fmla="*/ 453 h 694"/>
                <a:gd name="T2" fmla="*/ 484 w 570"/>
                <a:gd name="T3" fmla="*/ 0 h 694"/>
                <a:gd name="T4" fmla="*/ 91 w 570"/>
                <a:gd name="T5" fmla="*/ 0 h 694"/>
                <a:gd name="T6" fmla="*/ 91 w 570"/>
                <a:gd name="T7" fmla="*/ 453 h 694"/>
                <a:gd name="T8" fmla="*/ 0 w 570"/>
                <a:gd name="T9" fmla="*/ 453 h 694"/>
                <a:gd name="T10" fmla="*/ 285 w 570"/>
                <a:gd name="T11" fmla="*/ 694 h 694"/>
                <a:gd name="T12" fmla="*/ 570 w 570"/>
                <a:gd name="T13" fmla="*/ 453 h 694"/>
                <a:gd name="T14" fmla="*/ 484 w 570"/>
                <a:gd name="T15" fmla="*/ 453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694">
                  <a:moveTo>
                    <a:pt x="484" y="453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453"/>
                  </a:lnTo>
                  <a:lnTo>
                    <a:pt x="0" y="453"/>
                  </a:lnTo>
                  <a:lnTo>
                    <a:pt x="285" y="694"/>
                  </a:lnTo>
                  <a:lnTo>
                    <a:pt x="570" y="453"/>
                  </a:lnTo>
                  <a:lnTo>
                    <a:pt x="484" y="453"/>
                  </a:lnTo>
                  <a:close/>
                </a:path>
              </a:pathLst>
            </a:custGeom>
            <a:solidFill>
              <a:srgbClr val="EE4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1632863" y="3862347"/>
              <a:ext cx="61427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36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406300" y="3591046"/>
            <a:ext cx="832685" cy="1380504"/>
            <a:chOff x="2406300" y="3591046"/>
            <a:chExt cx="832685" cy="1380504"/>
          </a:xfrm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6300" y="3591046"/>
              <a:ext cx="832685" cy="1380504"/>
            </a:xfrm>
            <a:custGeom>
              <a:avLst/>
              <a:gdLst>
                <a:gd name="T0" fmla="*/ 484 w 570"/>
                <a:gd name="T1" fmla="*/ 704 h 945"/>
                <a:gd name="T2" fmla="*/ 484 w 570"/>
                <a:gd name="T3" fmla="*/ 0 h 945"/>
                <a:gd name="T4" fmla="*/ 91 w 570"/>
                <a:gd name="T5" fmla="*/ 0 h 945"/>
                <a:gd name="T6" fmla="*/ 91 w 570"/>
                <a:gd name="T7" fmla="*/ 704 h 945"/>
                <a:gd name="T8" fmla="*/ 0 w 570"/>
                <a:gd name="T9" fmla="*/ 704 h 945"/>
                <a:gd name="T10" fmla="*/ 285 w 570"/>
                <a:gd name="T11" fmla="*/ 945 h 945"/>
                <a:gd name="T12" fmla="*/ 570 w 570"/>
                <a:gd name="T13" fmla="*/ 704 h 945"/>
                <a:gd name="T14" fmla="*/ 484 w 570"/>
                <a:gd name="T15" fmla="*/ 70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945">
                  <a:moveTo>
                    <a:pt x="484" y="704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704"/>
                  </a:lnTo>
                  <a:lnTo>
                    <a:pt x="0" y="704"/>
                  </a:lnTo>
                  <a:lnTo>
                    <a:pt x="285" y="945"/>
                  </a:lnTo>
                  <a:lnTo>
                    <a:pt x="570" y="704"/>
                  </a:lnTo>
                  <a:lnTo>
                    <a:pt x="484" y="70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2474218" y="4184698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45%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3272585" y="3591046"/>
            <a:ext cx="831224" cy="2388490"/>
            <a:chOff x="3272585" y="3591046"/>
            <a:chExt cx="831224" cy="2388490"/>
          </a:xfrm>
        </p:grpSpPr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2585" y="3591046"/>
              <a:ext cx="831224" cy="2388490"/>
            </a:xfrm>
            <a:custGeom>
              <a:avLst/>
              <a:gdLst>
                <a:gd name="T0" fmla="*/ 484 w 569"/>
                <a:gd name="T1" fmla="*/ 1393 h 1635"/>
                <a:gd name="T2" fmla="*/ 484 w 569"/>
                <a:gd name="T3" fmla="*/ 0 h 1635"/>
                <a:gd name="T4" fmla="*/ 91 w 569"/>
                <a:gd name="T5" fmla="*/ 0 h 1635"/>
                <a:gd name="T6" fmla="*/ 91 w 569"/>
                <a:gd name="T7" fmla="*/ 1393 h 1635"/>
                <a:gd name="T8" fmla="*/ 0 w 569"/>
                <a:gd name="T9" fmla="*/ 1393 h 1635"/>
                <a:gd name="T10" fmla="*/ 284 w 569"/>
                <a:gd name="T11" fmla="*/ 1635 h 1635"/>
                <a:gd name="T12" fmla="*/ 569 w 569"/>
                <a:gd name="T13" fmla="*/ 1393 h 1635"/>
                <a:gd name="T14" fmla="*/ 484 w 569"/>
                <a:gd name="T15" fmla="*/ 1393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1635">
                  <a:moveTo>
                    <a:pt x="484" y="1393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1393"/>
                  </a:lnTo>
                  <a:lnTo>
                    <a:pt x="0" y="1393"/>
                  </a:lnTo>
                  <a:lnTo>
                    <a:pt x="284" y="1635"/>
                  </a:lnTo>
                  <a:lnTo>
                    <a:pt x="569" y="1393"/>
                  </a:lnTo>
                  <a:lnTo>
                    <a:pt x="484" y="1393"/>
                  </a:lnTo>
                  <a:close/>
                </a:path>
              </a:pathLst>
            </a:custGeom>
            <a:solidFill>
              <a:srgbClr val="EE4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3326791" y="5164849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64%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4195842" y="3591046"/>
            <a:ext cx="832685" cy="1929782"/>
            <a:chOff x="4195842" y="3591046"/>
            <a:chExt cx="832685" cy="1929782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95842" y="3591046"/>
              <a:ext cx="832685" cy="1929782"/>
            </a:xfrm>
            <a:custGeom>
              <a:avLst/>
              <a:gdLst>
                <a:gd name="T0" fmla="*/ 484 w 570"/>
                <a:gd name="T1" fmla="*/ 1080 h 1321"/>
                <a:gd name="T2" fmla="*/ 484 w 570"/>
                <a:gd name="T3" fmla="*/ 0 h 1321"/>
                <a:gd name="T4" fmla="*/ 91 w 570"/>
                <a:gd name="T5" fmla="*/ 0 h 1321"/>
                <a:gd name="T6" fmla="*/ 91 w 570"/>
                <a:gd name="T7" fmla="*/ 1080 h 1321"/>
                <a:gd name="T8" fmla="*/ 0 w 570"/>
                <a:gd name="T9" fmla="*/ 1080 h 1321"/>
                <a:gd name="T10" fmla="*/ 285 w 570"/>
                <a:gd name="T11" fmla="*/ 1321 h 1321"/>
                <a:gd name="T12" fmla="*/ 570 w 570"/>
                <a:gd name="T13" fmla="*/ 1080 h 1321"/>
                <a:gd name="T14" fmla="*/ 484 w 570"/>
                <a:gd name="T15" fmla="*/ 108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1321">
                  <a:moveTo>
                    <a:pt x="484" y="1080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1080"/>
                  </a:lnTo>
                  <a:lnTo>
                    <a:pt x="0" y="1080"/>
                  </a:lnTo>
                  <a:lnTo>
                    <a:pt x="285" y="1321"/>
                  </a:lnTo>
                  <a:lnTo>
                    <a:pt x="570" y="1080"/>
                  </a:lnTo>
                  <a:lnTo>
                    <a:pt x="484" y="1080"/>
                  </a:ln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246672" y="4738299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51%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5085499" y="3591046"/>
            <a:ext cx="831224" cy="1380504"/>
            <a:chOff x="5085499" y="3591046"/>
            <a:chExt cx="831224" cy="1380504"/>
          </a:xfrm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5499" y="3591046"/>
              <a:ext cx="831224" cy="1380504"/>
            </a:xfrm>
            <a:custGeom>
              <a:avLst/>
              <a:gdLst>
                <a:gd name="T0" fmla="*/ 484 w 569"/>
                <a:gd name="T1" fmla="*/ 704 h 945"/>
                <a:gd name="T2" fmla="*/ 484 w 569"/>
                <a:gd name="T3" fmla="*/ 0 h 945"/>
                <a:gd name="T4" fmla="*/ 91 w 569"/>
                <a:gd name="T5" fmla="*/ 0 h 945"/>
                <a:gd name="T6" fmla="*/ 91 w 569"/>
                <a:gd name="T7" fmla="*/ 704 h 945"/>
                <a:gd name="T8" fmla="*/ 0 w 569"/>
                <a:gd name="T9" fmla="*/ 704 h 945"/>
                <a:gd name="T10" fmla="*/ 284 w 569"/>
                <a:gd name="T11" fmla="*/ 945 h 945"/>
                <a:gd name="T12" fmla="*/ 569 w 569"/>
                <a:gd name="T13" fmla="*/ 704 h 945"/>
                <a:gd name="T14" fmla="*/ 484 w 569"/>
                <a:gd name="T15" fmla="*/ 70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945">
                  <a:moveTo>
                    <a:pt x="484" y="704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704"/>
                  </a:lnTo>
                  <a:lnTo>
                    <a:pt x="0" y="704"/>
                  </a:lnTo>
                  <a:lnTo>
                    <a:pt x="284" y="945"/>
                  </a:lnTo>
                  <a:lnTo>
                    <a:pt x="569" y="704"/>
                  </a:lnTo>
                  <a:lnTo>
                    <a:pt x="484" y="70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5144117" y="4202861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47%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5950323" y="3591046"/>
            <a:ext cx="832685" cy="1929782"/>
            <a:chOff x="5950323" y="3591046"/>
            <a:chExt cx="832685" cy="1929782"/>
          </a:xfrm>
        </p:grpSpPr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50323" y="3591046"/>
              <a:ext cx="832685" cy="1929782"/>
            </a:xfrm>
            <a:custGeom>
              <a:avLst/>
              <a:gdLst>
                <a:gd name="T0" fmla="*/ 484 w 570"/>
                <a:gd name="T1" fmla="*/ 1080 h 1321"/>
                <a:gd name="T2" fmla="*/ 484 w 570"/>
                <a:gd name="T3" fmla="*/ 0 h 1321"/>
                <a:gd name="T4" fmla="*/ 91 w 570"/>
                <a:gd name="T5" fmla="*/ 0 h 1321"/>
                <a:gd name="T6" fmla="*/ 91 w 570"/>
                <a:gd name="T7" fmla="*/ 1080 h 1321"/>
                <a:gd name="T8" fmla="*/ 0 w 570"/>
                <a:gd name="T9" fmla="*/ 1080 h 1321"/>
                <a:gd name="T10" fmla="*/ 285 w 570"/>
                <a:gd name="T11" fmla="*/ 1321 h 1321"/>
                <a:gd name="T12" fmla="*/ 570 w 570"/>
                <a:gd name="T13" fmla="*/ 1080 h 1321"/>
                <a:gd name="T14" fmla="*/ 484 w 570"/>
                <a:gd name="T15" fmla="*/ 108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1321">
                  <a:moveTo>
                    <a:pt x="484" y="1080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1080"/>
                  </a:lnTo>
                  <a:lnTo>
                    <a:pt x="0" y="1080"/>
                  </a:lnTo>
                  <a:lnTo>
                    <a:pt x="285" y="1321"/>
                  </a:lnTo>
                  <a:lnTo>
                    <a:pt x="570" y="1080"/>
                  </a:lnTo>
                  <a:lnTo>
                    <a:pt x="484" y="1080"/>
                  </a:lnTo>
                  <a:close/>
                </a:path>
              </a:pathLst>
            </a:custGeom>
            <a:solidFill>
              <a:srgbClr val="EE4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6019126" y="4777389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6815146" y="3591046"/>
            <a:ext cx="832685" cy="1013830"/>
            <a:chOff x="6815146" y="3591046"/>
            <a:chExt cx="832685" cy="1013830"/>
          </a:xfrm>
        </p:grpSpPr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15146" y="3591046"/>
              <a:ext cx="832685" cy="1013830"/>
            </a:xfrm>
            <a:custGeom>
              <a:avLst/>
              <a:gdLst>
                <a:gd name="T0" fmla="*/ 484 w 570"/>
                <a:gd name="T1" fmla="*/ 453 h 694"/>
                <a:gd name="T2" fmla="*/ 484 w 570"/>
                <a:gd name="T3" fmla="*/ 0 h 694"/>
                <a:gd name="T4" fmla="*/ 91 w 570"/>
                <a:gd name="T5" fmla="*/ 0 h 694"/>
                <a:gd name="T6" fmla="*/ 91 w 570"/>
                <a:gd name="T7" fmla="*/ 453 h 694"/>
                <a:gd name="T8" fmla="*/ 0 w 570"/>
                <a:gd name="T9" fmla="*/ 453 h 694"/>
                <a:gd name="T10" fmla="*/ 285 w 570"/>
                <a:gd name="T11" fmla="*/ 694 h 694"/>
                <a:gd name="T12" fmla="*/ 570 w 570"/>
                <a:gd name="T13" fmla="*/ 453 h 694"/>
                <a:gd name="T14" fmla="*/ 484 w 570"/>
                <a:gd name="T15" fmla="*/ 453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694">
                  <a:moveTo>
                    <a:pt x="484" y="453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453"/>
                  </a:lnTo>
                  <a:lnTo>
                    <a:pt x="0" y="453"/>
                  </a:lnTo>
                  <a:lnTo>
                    <a:pt x="285" y="694"/>
                  </a:lnTo>
                  <a:lnTo>
                    <a:pt x="570" y="453"/>
                  </a:lnTo>
                  <a:lnTo>
                    <a:pt x="484" y="45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6882916" y="3862347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38%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7679970" y="3591046"/>
            <a:ext cx="832685" cy="1380504"/>
            <a:chOff x="7679970" y="3591046"/>
            <a:chExt cx="832685" cy="1380504"/>
          </a:xfrm>
        </p:grpSpPr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79970" y="3591046"/>
              <a:ext cx="832685" cy="1380504"/>
            </a:xfrm>
            <a:custGeom>
              <a:avLst/>
              <a:gdLst>
                <a:gd name="T0" fmla="*/ 485 w 570"/>
                <a:gd name="T1" fmla="*/ 704 h 945"/>
                <a:gd name="T2" fmla="*/ 485 w 570"/>
                <a:gd name="T3" fmla="*/ 0 h 945"/>
                <a:gd name="T4" fmla="*/ 92 w 570"/>
                <a:gd name="T5" fmla="*/ 0 h 945"/>
                <a:gd name="T6" fmla="*/ 92 w 570"/>
                <a:gd name="T7" fmla="*/ 704 h 945"/>
                <a:gd name="T8" fmla="*/ 0 w 570"/>
                <a:gd name="T9" fmla="*/ 704 h 945"/>
                <a:gd name="T10" fmla="*/ 285 w 570"/>
                <a:gd name="T11" fmla="*/ 945 h 945"/>
                <a:gd name="T12" fmla="*/ 570 w 570"/>
                <a:gd name="T13" fmla="*/ 704 h 945"/>
                <a:gd name="T14" fmla="*/ 485 w 570"/>
                <a:gd name="T15" fmla="*/ 70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945">
                  <a:moveTo>
                    <a:pt x="485" y="704"/>
                  </a:moveTo>
                  <a:lnTo>
                    <a:pt x="485" y="0"/>
                  </a:lnTo>
                  <a:lnTo>
                    <a:pt x="92" y="0"/>
                  </a:lnTo>
                  <a:lnTo>
                    <a:pt x="92" y="704"/>
                  </a:lnTo>
                  <a:lnTo>
                    <a:pt x="0" y="704"/>
                  </a:lnTo>
                  <a:lnTo>
                    <a:pt x="285" y="945"/>
                  </a:lnTo>
                  <a:lnTo>
                    <a:pt x="570" y="704"/>
                  </a:lnTo>
                  <a:lnTo>
                    <a:pt x="485" y="70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7746707" y="4205885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46%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8546254" y="3591046"/>
            <a:ext cx="831224" cy="2388490"/>
            <a:chOff x="8546254" y="3591046"/>
            <a:chExt cx="831224" cy="2388490"/>
          </a:xfrm>
        </p:grpSpPr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46254" y="3591046"/>
              <a:ext cx="831224" cy="2388490"/>
            </a:xfrm>
            <a:custGeom>
              <a:avLst/>
              <a:gdLst>
                <a:gd name="T0" fmla="*/ 484 w 569"/>
                <a:gd name="T1" fmla="*/ 1393 h 1635"/>
                <a:gd name="T2" fmla="*/ 484 w 569"/>
                <a:gd name="T3" fmla="*/ 0 h 1635"/>
                <a:gd name="T4" fmla="*/ 91 w 569"/>
                <a:gd name="T5" fmla="*/ 0 h 1635"/>
                <a:gd name="T6" fmla="*/ 91 w 569"/>
                <a:gd name="T7" fmla="*/ 1393 h 1635"/>
                <a:gd name="T8" fmla="*/ 0 w 569"/>
                <a:gd name="T9" fmla="*/ 1393 h 1635"/>
                <a:gd name="T10" fmla="*/ 285 w 569"/>
                <a:gd name="T11" fmla="*/ 1635 h 1635"/>
                <a:gd name="T12" fmla="*/ 569 w 569"/>
                <a:gd name="T13" fmla="*/ 1393 h 1635"/>
                <a:gd name="T14" fmla="*/ 484 w 569"/>
                <a:gd name="T15" fmla="*/ 1393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1635">
                  <a:moveTo>
                    <a:pt x="484" y="1393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1393"/>
                  </a:lnTo>
                  <a:lnTo>
                    <a:pt x="0" y="1393"/>
                  </a:lnTo>
                  <a:lnTo>
                    <a:pt x="285" y="1635"/>
                  </a:lnTo>
                  <a:lnTo>
                    <a:pt x="569" y="1393"/>
                  </a:lnTo>
                  <a:lnTo>
                    <a:pt x="484" y="1393"/>
                  </a:ln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8610498" y="5198900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68%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9470972" y="3591046"/>
            <a:ext cx="831224" cy="1929782"/>
            <a:chOff x="9470972" y="3591046"/>
            <a:chExt cx="831224" cy="1929782"/>
          </a:xfrm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70972" y="3591046"/>
              <a:ext cx="831224" cy="1929782"/>
            </a:xfrm>
            <a:custGeom>
              <a:avLst/>
              <a:gdLst>
                <a:gd name="T0" fmla="*/ 484 w 569"/>
                <a:gd name="T1" fmla="*/ 1080 h 1321"/>
                <a:gd name="T2" fmla="*/ 484 w 569"/>
                <a:gd name="T3" fmla="*/ 0 h 1321"/>
                <a:gd name="T4" fmla="*/ 91 w 569"/>
                <a:gd name="T5" fmla="*/ 0 h 1321"/>
                <a:gd name="T6" fmla="*/ 91 w 569"/>
                <a:gd name="T7" fmla="*/ 1080 h 1321"/>
                <a:gd name="T8" fmla="*/ 0 w 569"/>
                <a:gd name="T9" fmla="*/ 1080 h 1321"/>
                <a:gd name="T10" fmla="*/ 284 w 569"/>
                <a:gd name="T11" fmla="*/ 1321 h 1321"/>
                <a:gd name="T12" fmla="*/ 569 w 569"/>
                <a:gd name="T13" fmla="*/ 1080 h 1321"/>
                <a:gd name="T14" fmla="*/ 484 w 569"/>
                <a:gd name="T15" fmla="*/ 108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1321">
                  <a:moveTo>
                    <a:pt x="484" y="1080"/>
                  </a:moveTo>
                  <a:lnTo>
                    <a:pt x="484" y="0"/>
                  </a:lnTo>
                  <a:lnTo>
                    <a:pt x="91" y="0"/>
                  </a:lnTo>
                  <a:lnTo>
                    <a:pt x="91" y="1080"/>
                  </a:lnTo>
                  <a:lnTo>
                    <a:pt x="0" y="1080"/>
                  </a:lnTo>
                  <a:lnTo>
                    <a:pt x="284" y="1321"/>
                  </a:lnTo>
                  <a:lnTo>
                    <a:pt x="569" y="1080"/>
                  </a:lnTo>
                  <a:lnTo>
                    <a:pt x="484" y="1080"/>
                  </a:lnTo>
                  <a:close/>
                </a:path>
              </a:pathLst>
            </a:custGeom>
            <a:solidFill>
              <a:srgbClr val="EE493F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9530379" y="4733645"/>
              <a:ext cx="6591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出自【趣你的PPT】(微信:qunideppt)：最优质的PPT资源库"/>
          <p:cNvSpPr txBox="1"/>
          <p:nvPr/>
        </p:nvSpPr>
        <p:spPr bwMode="auto">
          <a:xfrm>
            <a:off x="3073234" y="6112462"/>
            <a:ext cx="1244528" cy="36248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 bwMode="auto">
          <a:xfrm>
            <a:off x="6623484" y="4679741"/>
            <a:ext cx="1244528" cy="36248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 bwMode="auto">
          <a:xfrm>
            <a:off x="8356616" y="6112462"/>
            <a:ext cx="1244528" cy="36248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 bwMode="auto">
          <a:xfrm>
            <a:off x="1337606" y="4679741"/>
            <a:ext cx="1244528" cy="36248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pic>
        <p:nvPicPr>
          <p:cNvPr id="5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/>
          <a:srcRect l="366" b="30707"/>
          <a:stretch/>
        </p:blipFill>
        <p:spPr>
          <a:xfrm>
            <a:off x="988129" y="1417600"/>
            <a:ext cx="10144020" cy="16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49" grpId="0"/>
      <p:bldP spid="50" grpId="0"/>
      <p:bldP spid="51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4" name="出自【趣你的PPT】(微信:qunideppt)：最优质的PPT资源库"/>
          <p:cNvSpPr/>
          <p:nvPr/>
        </p:nvSpPr>
        <p:spPr>
          <a:xfrm>
            <a:off x="4301396" y="1856352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4301396" y="2882958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4301396" y="3909564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>
            <a:off x="4301396" y="4936169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>
            <a:off x="4739425" y="1856352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>
            <a:off x="4739425" y="2882958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>
            <a:off x="4739425" y="3889380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>
            <a:off x="4756380" y="4927266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5499277" y="2051205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5499277" y="3064855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5499277" y="4091461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5499277" y="5118067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grpSp>
        <p:nvGrpSpPr>
          <p:cNvPr id="83" name="Group 82出自【趣你的PPT】(微信:qunideppt)：最优质的PPT资源库"/>
          <p:cNvGrpSpPr/>
          <p:nvPr/>
        </p:nvGrpSpPr>
        <p:grpSpPr>
          <a:xfrm>
            <a:off x="1882901" y="2250176"/>
            <a:ext cx="1540757" cy="2859163"/>
            <a:chOff x="1975175" y="2576129"/>
            <a:chExt cx="1227946" cy="2278684"/>
          </a:xfrm>
        </p:grpSpPr>
        <p:pic>
          <p:nvPicPr>
            <p:cNvPr id="7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49806" y="3101498"/>
              <a:ext cx="2278684" cy="1227946"/>
            </a:xfrm>
            <a:prstGeom prst="rect">
              <a:avLst/>
            </a:prstGeom>
          </p:spPr>
        </p:pic>
        <p:pic>
          <p:nvPicPr>
            <p:cNvPr id="8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3827" y="2740526"/>
              <a:ext cx="1072989" cy="1969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1236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6" name="出自【趣你的PPT】(微信:qunideppt)：最优质的PPT资源库"/>
          <p:cNvSpPr txBox="1"/>
          <p:nvPr/>
        </p:nvSpPr>
        <p:spPr>
          <a:xfrm>
            <a:off x="8176099" y="4077081"/>
            <a:ext cx="2068194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8000" b="1" dirty="0">
                <a:solidFill>
                  <a:srgbClr val="478281"/>
                </a:solidFill>
              </a:rPr>
              <a:t>44</a:t>
            </a:r>
            <a:r>
              <a:rPr lang="en-US" altLang="zh-CN" sz="4400" dirty="0">
                <a:solidFill>
                  <a:srgbClr val="478281"/>
                </a:solidFill>
              </a:rPr>
              <a:t>%</a:t>
            </a:r>
            <a:endParaRPr lang="zh-CN" altLang="en-US" sz="8800" dirty="0">
              <a:solidFill>
                <a:srgbClr val="478281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2140627" y="2348931"/>
            <a:ext cx="347418" cy="882206"/>
            <a:chOff x="2150987" y="2701441"/>
            <a:chExt cx="347418" cy="882206"/>
          </a:xfrm>
          <a:solidFill>
            <a:srgbClr val="FF0000"/>
          </a:solidFill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50987" y="2845873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6 w 41"/>
                <a:gd name="T15" fmla="*/ 39 h 87"/>
                <a:gd name="T16" fmla="*/ 6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9 w 41"/>
                <a:gd name="T23" fmla="*/ 39 h 87"/>
                <a:gd name="T24" fmla="*/ 9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3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52479" y="2701441"/>
              <a:ext cx="134674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2546599" y="2348931"/>
            <a:ext cx="347418" cy="882206"/>
            <a:chOff x="2556959" y="2701441"/>
            <a:chExt cx="347418" cy="882206"/>
          </a:xfrm>
          <a:solidFill>
            <a:srgbClr val="FF0000"/>
          </a:solidFill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6959" y="2845873"/>
              <a:ext cx="347418" cy="737774"/>
            </a:xfrm>
            <a:custGeom>
              <a:avLst/>
              <a:gdLst>
                <a:gd name="T0" fmla="*/ 32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2 w 41"/>
                <a:gd name="T39" fmla="*/ 82 h 87"/>
                <a:gd name="T40" fmla="*/ 32 w 41"/>
                <a:gd name="T41" fmla="*/ 38 h 87"/>
                <a:gd name="T42" fmla="*/ 32 w 41"/>
                <a:gd name="T43" fmla="*/ 38 h 87"/>
                <a:gd name="T44" fmla="*/ 32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2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2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8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2" y="85"/>
                    <a:pt x="32" y="8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68210" y="2701441"/>
              <a:ext cx="134674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962329" y="2348931"/>
            <a:ext cx="347418" cy="882206"/>
            <a:chOff x="2972689" y="2701441"/>
            <a:chExt cx="347418" cy="882206"/>
          </a:xfrm>
          <a:solidFill>
            <a:srgbClr val="FF0000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2689" y="2845873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81989" y="2701441"/>
              <a:ext cx="136625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299410" y="2348931"/>
            <a:ext cx="349370" cy="882206"/>
            <a:chOff x="1309770" y="2701441"/>
            <a:chExt cx="349370" cy="882206"/>
          </a:xfrm>
          <a:solidFill>
            <a:srgbClr val="FF0000"/>
          </a:solidFill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9770" y="2845873"/>
              <a:ext cx="349370" cy="737774"/>
            </a:xfrm>
            <a:custGeom>
              <a:avLst/>
              <a:gdLst>
                <a:gd name="T0" fmla="*/ 31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13213" y="2701441"/>
              <a:ext cx="142480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1715139" y="2348931"/>
            <a:ext cx="347418" cy="882206"/>
            <a:chOff x="1725499" y="2701441"/>
            <a:chExt cx="347418" cy="882206"/>
          </a:xfrm>
          <a:solidFill>
            <a:srgbClr val="FF0000"/>
          </a:solidFill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25499" y="2845873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26992" y="2701441"/>
              <a:ext cx="144432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4199759" y="2348931"/>
            <a:ext cx="347418" cy="882206"/>
            <a:chOff x="4210119" y="2701441"/>
            <a:chExt cx="347418" cy="882206"/>
          </a:xfrm>
          <a:solidFill>
            <a:srgbClr val="FF0000"/>
          </a:solidFill>
        </p:grpSpPr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10119" y="2845873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11612" y="2701441"/>
              <a:ext cx="144432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4615489" y="2348931"/>
            <a:ext cx="347418" cy="882206"/>
            <a:chOff x="4625849" y="2701441"/>
            <a:chExt cx="347418" cy="882206"/>
          </a:xfrm>
          <a:solidFill>
            <a:srgbClr val="FF0000"/>
          </a:solidFill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5849" y="2845873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27342" y="2701441"/>
              <a:ext cx="144432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5031219" y="2348931"/>
            <a:ext cx="347418" cy="882206"/>
            <a:chOff x="5041579" y="2701441"/>
            <a:chExt cx="347418" cy="882206"/>
          </a:xfrm>
          <a:solidFill>
            <a:srgbClr val="FF0000"/>
          </a:solidFill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1579" y="2845873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43071" y="2701441"/>
              <a:ext cx="134674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3368300" y="2348931"/>
            <a:ext cx="349370" cy="882206"/>
            <a:chOff x="3378660" y="2701441"/>
            <a:chExt cx="349370" cy="882206"/>
          </a:xfrm>
          <a:solidFill>
            <a:srgbClr val="FF0000"/>
          </a:solidFill>
        </p:grpSpPr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78660" y="2845873"/>
              <a:ext cx="349370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6 w 41"/>
                <a:gd name="T15" fmla="*/ 39 h 87"/>
                <a:gd name="T16" fmla="*/ 6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9 w 41"/>
                <a:gd name="T23" fmla="*/ 39 h 87"/>
                <a:gd name="T24" fmla="*/ 9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3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2103" y="2701441"/>
              <a:ext cx="134674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3776222" y="2348931"/>
            <a:ext cx="347418" cy="882206"/>
            <a:chOff x="3786582" y="2701441"/>
            <a:chExt cx="347418" cy="882206"/>
          </a:xfrm>
          <a:solidFill>
            <a:srgbClr val="FF0000"/>
          </a:solidFill>
        </p:grpSpPr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6582" y="2845873"/>
              <a:ext cx="347418" cy="737774"/>
            </a:xfrm>
            <a:custGeom>
              <a:avLst/>
              <a:gdLst>
                <a:gd name="T0" fmla="*/ 32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2 w 41"/>
                <a:gd name="T39" fmla="*/ 82 h 87"/>
                <a:gd name="T40" fmla="*/ 32 w 41"/>
                <a:gd name="T41" fmla="*/ 38 h 87"/>
                <a:gd name="T42" fmla="*/ 32 w 41"/>
                <a:gd name="T43" fmla="*/ 38 h 87"/>
                <a:gd name="T44" fmla="*/ 32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2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2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8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2" y="85"/>
                    <a:pt x="32" y="8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95882" y="2701441"/>
              <a:ext cx="136625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6268650" y="2348931"/>
            <a:ext cx="347418" cy="882206"/>
            <a:chOff x="6279010" y="2701441"/>
            <a:chExt cx="347418" cy="882206"/>
          </a:xfrm>
          <a:solidFill>
            <a:srgbClr val="FF0000"/>
          </a:solidFill>
        </p:grpSpPr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9010" y="2845873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6 w 41"/>
                <a:gd name="T15" fmla="*/ 39 h 87"/>
                <a:gd name="T16" fmla="*/ 6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9 w 41"/>
                <a:gd name="T23" fmla="*/ 39 h 87"/>
                <a:gd name="T24" fmla="*/ 9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5"/>
                    <a:pt x="11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3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80503" y="2701441"/>
              <a:ext cx="136625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6676572" y="2348931"/>
            <a:ext cx="347418" cy="882206"/>
            <a:chOff x="6686932" y="2701441"/>
            <a:chExt cx="347418" cy="882206"/>
          </a:xfrm>
          <a:solidFill>
            <a:srgbClr val="FF0000"/>
          </a:solidFill>
        </p:grpSpPr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86932" y="2845873"/>
              <a:ext cx="347418" cy="737774"/>
            </a:xfrm>
            <a:custGeom>
              <a:avLst/>
              <a:gdLst>
                <a:gd name="T0" fmla="*/ 32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2 w 41"/>
                <a:gd name="T39" fmla="*/ 82 h 87"/>
                <a:gd name="T40" fmla="*/ 32 w 41"/>
                <a:gd name="T41" fmla="*/ 38 h 87"/>
                <a:gd name="T42" fmla="*/ 32 w 41"/>
                <a:gd name="T43" fmla="*/ 38 h 87"/>
                <a:gd name="T44" fmla="*/ 32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2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2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8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2" y="85"/>
                    <a:pt x="32" y="8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96232" y="2701441"/>
              <a:ext cx="136625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7090350" y="2348931"/>
            <a:ext cx="347418" cy="882206"/>
            <a:chOff x="7100710" y="2701441"/>
            <a:chExt cx="347418" cy="882206"/>
          </a:xfrm>
          <a:solidFill>
            <a:srgbClr val="FF0000"/>
          </a:solidFill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0710" y="2845873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11962" y="2701441"/>
              <a:ext cx="134674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5429383" y="2348931"/>
            <a:ext cx="347418" cy="882206"/>
            <a:chOff x="5439743" y="2701441"/>
            <a:chExt cx="347418" cy="882206"/>
          </a:xfrm>
          <a:solidFill>
            <a:srgbClr val="FF0000"/>
          </a:solidFill>
        </p:grpSpPr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9743" y="2845873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236" y="2701441"/>
              <a:ext cx="144432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5845112" y="2348931"/>
            <a:ext cx="347418" cy="882206"/>
            <a:chOff x="5855472" y="2701441"/>
            <a:chExt cx="347418" cy="882206"/>
          </a:xfrm>
          <a:solidFill>
            <a:srgbClr val="FF0000"/>
          </a:solidFill>
        </p:grpSpPr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5472" y="2845873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56966" y="2701441"/>
              <a:ext cx="144432" cy="136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2140627" y="3317015"/>
            <a:ext cx="347418" cy="882207"/>
            <a:chOff x="2150987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50987" y="3813958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6 w 41"/>
                <a:gd name="T15" fmla="*/ 39 h 87"/>
                <a:gd name="T16" fmla="*/ 6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9 w 41"/>
                <a:gd name="T23" fmla="*/ 39 h 87"/>
                <a:gd name="T24" fmla="*/ 9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3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52479" y="3669525"/>
              <a:ext cx="134674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2546599" y="3317015"/>
            <a:ext cx="347418" cy="882207"/>
            <a:chOff x="2556959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6959" y="3813958"/>
              <a:ext cx="347418" cy="737774"/>
            </a:xfrm>
            <a:custGeom>
              <a:avLst/>
              <a:gdLst>
                <a:gd name="T0" fmla="*/ 32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2 w 41"/>
                <a:gd name="T39" fmla="*/ 82 h 87"/>
                <a:gd name="T40" fmla="*/ 32 w 41"/>
                <a:gd name="T41" fmla="*/ 38 h 87"/>
                <a:gd name="T42" fmla="*/ 32 w 41"/>
                <a:gd name="T43" fmla="*/ 38 h 87"/>
                <a:gd name="T44" fmla="*/ 32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2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2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8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2" y="85"/>
                    <a:pt x="32" y="8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68210" y="3669525"/>
              <a:ext cx="134674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2962329" y="3317015"/>
            <a:ext cx="347418" cy="882207"/>
            <a:chOff x="2972689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2689" y="3813958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81989" y="3669525"/>
              <a:ext cx="136625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1299410" y="3317015"/>
            <a:ext cx="349370" cy="882207"/>
            <a:chOff x="1309770" y="3669525"/>
            <a:chExt cx="349370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9770" y="3813958"/>
              <a:ext cx="349370" cy="737774"/>
            </a:xfrm>
            <a:custGeom>
              <a:avLst/>
              <a:gdLst>
                <a:gd name="T0" fmla="*/ 31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13213" y="3669525"/>
              <a:ext cx="142480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Group 66出自【趣你的PPT】(微信:qunideppt)：最优质的PPT资源库"/>
          <p:cNvGrpSpPr/>
          <p:nvPr/>
        </p:nvGrpSpPr>
        <p:grpSpPr>
          <a:xfrm>
            <a:off x="1715139" y="3317015"/>
            <a:ext cx="347418" cy="882207"/>
            <a:chOff x="1725499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25499" y="3813958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26992" y="3669525"/>
              <a:ext cx="144432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Group 69出自【趣你的PPT】(微信:qunideppt)：最优质的PPT资源库"/>
          <p:cNvGrpSpPr/>
          <p:nvPr/>
        </p:nvGrpSpPr>
        <p:grpSpPr>
          <a:xfrm>
            <a:off x="4199759" y="3317015"/>
            <a:ext cx="347418" cy="882207"/>
            <a:chOff x="4210119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10119" y="3813958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11612" y="3669525"/>
              <a:ext cx="144432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Group 72出自【趣你的PPT】(微信:qunideppt)：最优质的PPT资源库"/>
          <p:cNvGrpSpPr/>
          <p:nvPr/>
        </p:nvGrpSpPr>
        <p:grpSpPr>
          <a:xfrm>
            <a:off x="4615489" y="3317015"/>
            <a:ext cx="347418" cy="882207"/>
            <a:chOff x="4625849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5849" y="3813958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27342" y="3669525"/>
              <a:ext cx="144432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Group 75出自【趣你的PPT】(微信:qunideppt)：最优质的PPT资源库"/>
          <p:cNvGrpSpPr/>
          <p:nvPr/>
        </p:nvGrpSpPr>
        <p:grpSpPr>
          <a:xfrm>
            <a:off x="5031219" y="3317015"/>
            <a:ext cx="347418" cy="882207"/>
            <a:chOff x="5041579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1579" y="3813958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43071" y="3669525"/>
              <a:ext cx="134674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Group 78出自【趣你的PPT】(微信:qunideppt)：最优质的PPT资源库"/>
          <p:cNvGrpSpPr/>
          <p:nvPr/>
        </p:nvGrpSpPr>
        <p:grpSpPr>
          <a:xfrm>
            <a:off x="3368300" y="3317015"/>
            <a:ext cx="349370" cy="882207"/>
            <a:chOff x="3378660" y="3669525"/>
            <a:chExt cx="349370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78660" y="3813958"/>
              <a:ext cx="349370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6 w 41"/>
                <a:gd name="T15" fmla="*/ 39 h 87"/>
                <a:gd name="T16" fmla="*/ 6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9 w 41"/>
                <a:gd name="T23" fmla="*/ 39 h 87"/>
                <a:gd name="T24" fmla="*/ 9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3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2103" y="3669525"/>
              <a:ext cx="134674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81出自【趣你的PPT】(微信:qunideppt)：最优质的PPT资源库"/>
          <p:cNvGrpSpPr/>
          <p:nvPr/>
        </p:nvGrpSpPr>
        <p:grpSpPr>
          <a:xfrm>
            <a:off x="3776222" y="3317015"/>
            <a:ext cx="347418" cy="882207"/>
            <a:chOff x="3786582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6582" y="3813958"/>
              <a:ext cx="347418" cy="737774"/>
            </a:xfrm>
            <a:custGeom>
              <a:avLst/>
              <a:gdLst>
                <a:gd name="T0" fmla="*/ 32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2 w 41"/>
                <a:gd name="T39" fmla="*/ 82 h 87"/>
                <a:gd name="T40" fmla="*/ 32 w 41"/>
                <a:gd name="T41" fmla="*/ 38 h 87"/>
                <a:gd name="T42" fmla="*/ 32 w 41"/>
                <a:gd name="T43" fmla="*/ 38 h 87"/>
                <a:gd name="T44" fmla="*/ 32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2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2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8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2" y="85"/>
                    <a:pt x="32" y="8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95882" y="3669525"/>
              <a:ext cx="136625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6268650" y="3317015"/>
            <a:ext cx="347418" cy="882207"/>
            <a:chOff x="6279010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9010" y="3813958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6 w 41"/>
                <a:gd name="T15" fmla="*/ 39 h 87"/>
                <a:gd name="T16" fmla="*/ 6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9 w 41"/>
                <a:gd name="T23" fmla="*/ 39 h 87"/>
                <a:gd name="T24" fmla="*/ 9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5"/>
                    <a:pt x="11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3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80503" y="3669525"/>
              <a:ext cx="136625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Group 87出自【趣你的PPT】(微信:qunideppt)：最优质的PPT资源库"/>
          <p:cNvGrpSpPr/>
          <p:nvPr/>
        </p:nvGrpSpPr>
        <p:grpSpPr>
          <a:xfrm>
            <a:off x="6676572" y="3317015"/>
            <a:ext cx="347418" cy="882207"/>
            <a:chOff x="6686932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86932" y="3813958"/>
              <a:ext cx="347418" cy="737774"/>
            </a:xfrm>
            <a:custGeom>
              <a:avLst/>
              <a:gdLst>
                <a:gd name="T0" fmla="*/ 32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2 w 41"/>
                <a:gd name="T39" fmla="*/ 82 h 87"/>
                <a:gd name="T40" fmla="*/ 32 w 41"/>
                <a:gd name="T41" fmla="*/ 38 h 87"/>
                <a:gd name="T42" fmla="*/ 32 w 41"/>
                <a:gd name="T43" fmla="*/ 38 h 87"/>
                <a:gd name="T44" fmla="*/ 32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2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2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8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2" y="85"/>
                    <a:pt x="32" y="8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96232" y="3669525"/>
              <a:ext cx="136625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91" name="Group 90出自【趣你的PPT】(微信:qunideppt)：最优质的PPT资源库"/>
          <p:cNvGrpSpPr/>
          <p:nvPr/>
        </p:nvGrpSpPr>
        <p:grpSpPr>
          <a:xfrm>
            <a:off x="7090350" y="3317015"/>
            <a:ext cx="347418" cy="882207"/>
            <a:chOff x="7100710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0710" y="3813958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11962" y="3669525"/>
              <a:ext cx="134674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Group 93出自【趣你的PPT】(微信:qunideppt)：最优质的PPT资源库"/>
          <p:cNvGrpSpPr/>
          <p:nvPr/>
        </p:nvGrpSpPr>
        <p:grpSpPr>
          <a:xfrm>
            <a:off x="5429383" y="3317015"/>
            <a:ext cx="347418" cy="882207"/>
            <a:chOff x="5439743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9743" y="3813958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236" y="3669525"/>
              <a:ext cx="144432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97" name="Group 96出自【趣你的PPT】(微信:qunideppt)：最优质的PPT资源库"/>
          <p:cNvGrpSpPr/>
          <p:nvPr/>
        </p:nvGrpSpPr>
        <p:grpSpPr>
          <a:xfrm>
            <a:off x="5845112" y="3317015"/>
            <a:ext cx="347418" cy="882207"/>
            <a:chOff x="5855472" y="3669525"/>
            <a:chExt cx="347418" cy="8822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5472" y="3813958"/>
              <a:ext cx="347418" cy="737774"/>
            </a:xfrm>
            <a:custGeom>
              <a:avLst/>
              <a:gdLst>
                <a:gd name="T0" fmla="*/ 31 w 41"/>
                <a:gd name="T1" fmla="*/ 1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56966" y="3669525"/>
              <a:ext cx="144432" cy="13467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00" name="Group 99出自【趣你的PPT】(微信:qunideppt)：最优质的PPT资源库"/>
          <p:cNvGrpSpPr/>
          <p:nvPr/>
        </p:nvGrpSpPr>
        <p:grpSpPr>
          <a:xfrm>
            <a:off x="2140627" y="4275342"/>
            <a:ext cx="347418" cy="890013"/>
            <a:chOff x="2150987" y="4627852"/>
            <a:chExt cx="347418" cy="890013"/>
          </a:xfrm>
          <a:solidFill>
            <a:srgbClr val="EE493F"/>
          </a:solidFill>
        </p:grpSpPr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50987" y="4780091"/>
              <a:ext cx="347418" cy="737774"/>
            </a:xfrm>
            <a:custGeom>
              <a:avLst/>
              <a:gdLst>
                <a:gd name="T0" fmla="*/ 31 w 41"/>
                <a:gd name="T1" fmla="*/ 0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6 w 41"/>
                <a:gd name="T15" fmla="*/ 39 h 87"/>
                <a:gd name="T16" fmla="*/ 6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9 w 41"/>
                <a:gd name="T23" fmla="*/ 39 h 87"/>
                <a:gd name="T24" fmla="*/ 9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3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52479" y="4627852"/>
              <a:ext cx="134674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oup 102出自【趣你的PPT】(微信:qunideppt)：最优质的PPT资源库"/>
          <p:cNvGrpSpPr/>
          <p:nvPr/>
        </p:nvGrpSpPr>
        <p:grpSpPr>
          <a:xfrm>
            <a:off x="2546599" y="4275342"/>
            <a:ext cx="347418" cy="890013"/>
            <a:chOff x="2556959" y="4627852"/>
            <a:chExt cx="347418" cy="890013"/>
          </a:xfrm>
          <a:solidFill>
            <a:srgbClr val="EE493F"/>
          </a:solidFill>
        </p:grpSpPr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6959" y="4780091"/>
              <a:ext cx="347418" cy="737774"/>
            </a:xfrm>
            <a:custGeom>
              <a:avLst/>
              <a:gdLst>
                <a:gd name="T0" fmla="*/ 32 w 41"/>
                <a:gd name="T1" fmla="*/ 0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2 w 41"/>
                <a:gd name="T39" fmla="*/ 82 h 87"/>
                <a:gd name="T40" fmla="*/ 32 w 41"/>
                <a:gd name="T41" fmla="*/ 38 h 87"/>
                <a:gd name="T42" fmla="*/ 32 w 41"/>
                <a:gd name="T43" fmla="*/ 38 h 87"/>
                <a:gd name="T44" fmla="*/ 32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2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8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2" y="85"/>
                    <a:pt x="32" y="8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68210" y="4627852"/>
              <a:ext cx="134674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105出自【趣你的PPT】(微信:qunideppt)：最优质的PPT资源库"/>
          <p:cNvGrpSpPr/>
          <p:nvPr/>
        </p:nvGrpSpPr>
        <p:grpSpPr>
          <a:xfrm>
            <a:off x="2962329" y="4275342"/>
            <a:ext cx="347418" cy="890013"/>
            <a:chOff x="2972689" y="4627852"/>
            <a:chExt cx="347418" cy="890013"/>
          </a:xfrm>
          <a:solidFill>
            <a:srgbClr val="EE493F"/>
          </a:solidFill>
        </p:grpSpPr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2689" y="4780091"/>
              <a:ext cx="347418" cy="737774"/>
            </a:xfrm>
            <a:custGeom>
              <a:avLst/>
              <a:gdLst>
                <a:gd name="T0" fmla="*/ 31 w 41"/>
                <a:gd name="T1" fmla="*/ 0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81989" y="4627852"/>
              <a:ext cx="136625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Group 108出自【趣你的PPT】(微信:qunideppt)：最优质的PPT资源库"/>
          <p:cNvGrpSpPr/>
          <p:nvPr/>
        </p:nvGrpSpPr>
        <p:grpSpPr>
          <a:xfrm>
            <a:off x="1299410" y="4275342"/>
            <a:ext cx="349370" cy="890013"/>
            <a:chOff x="1309770" y="4627852"/>
            <a:chExt cx="349370" cy="890013"/>
          </a:xfrm>
          <a:solidFill>
            <a:srgbClr val="EE493F"/>
          </a:solidFill>
        </p:grpSpPr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9770" y="4780091"/>
              <a:ext cx="349370" cy="737774"/>
            </a:xfrm>
            <a:custGeom>
              <a:avLst/>
              <a:gdLst>
                <a:gd name="T0" fmla="*/ 31 w 41"/>
                <a:gd name="T1" fmla="*/ 0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13213" y="4627852"/>
              <a:ext cx="142480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12" name="Group 111出自【趣你的PPT】(微信:qunideppt)：最优质的PPT资源库"/>
          <p:cNvGrpSpPr/>
          <p:nvPr/>
        </p:nvGrpSpPr>
        <p:grpSpPr>
          <a:xfrm>
            <a:off x="1715139" y="4275342"/>
            <a:ext cx="347418" cy="890013"/>
            <a:chOff x="1725499" y="4627852"/>
            <a:chExt cx="347418" cy="890013"/>
          </a:xfrm>
          <a:solidFill>
            <a:srgbClr val="EE493F"/>
          </a:solidFill>
        </p:grpSpPr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25499" y="4780091"/>
              <a:ext cx="347418" cy="737774"/>
            </a:xfrm>
            <a:custGeom>
              <a:avLst/>
              <a:gdLst>
                <a:gd name="T0" fmla="*/ 31 w 41"/>
                <a:gd name="T1" fmla="*/ 0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26992" y="4627852"/>
              <a:ext cx="144432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15" name="Group 114出自【趣你的PPT】(微信:qunideppt)：最优质的PPT资源库"/>
          <p:cNvGrpSpPr/>
          <p:nvPr/>
        </p:nvGrpSpPr>
        <p:grpSpPr>
          <a:xfrm>
            <a:off x="4199759" y="4275342"/>
            <a:ext cx="347418" cy="890013"/>
            <a:chOff x="4210119" y="4627852"/>
            <a:chExt cx="347418" cy="890013"/>
          </a:xfrm>
          <a:solidFill>
            <a:srgbClr val="EE493F"/>
          </a:solidFill>
        </p:grpSpPr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10119" y="4780091"/>
              <a:ext cx="347418" cy="737774"/>
            </a:xfrm>
            <a:custGeom>
              <a:avLst/>
              <a:gdLst>
                <a:gd name="T0" fmla="*/ 31 w 41"/>
                <a:gd name="T1" fmla="*/ 0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11612" y="4627852"/>
              <a:ext cx="144432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18" name="Group 117出自【趣你的PPT】(微信:qunideppt)：最优质的PPT资源库"/>
          <p:cNvGrpSpPr/>
          <p:nvPr/>
        </p:nvGrpSpPr>
        <p:grpSpPr>
          <a:xfrm>
            <a:off x="4615489" y="4275342"/>
            <a:ext cx="347418" cy="890013"/>
            <a:chOff x="4625849" y="4627852"/>
            <a:chExt cx="347418" cy="890013"/>
          </a:xfrm>
          <a:solidFill>
            <a:srgbClr val="EE493F"/>
          </a:solidFill>
        </p:grpSpPr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5849" y="4780091"/>
              <a:ext cx="347418" cy="737774"/>
            </a:xfrm>
            <a:custGeom>
              <a:avLst/>
              <a:gdLst>
                <a:gd name="T0" fmla="*/ 31 w 41"/>
                <a:gd name="T1" fmla="*/ 0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27342" y="4627852"/>
              <a:ext cx="144432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120出自【趣你的PPT】(微信:qunideppt)：最优质的PPT资源库"/>
          <p:cNvGrpSpPr/>
          <p:nvPr/>
        </p:nvGrpSpPr>
        <p:grpSpPr>
          <a:xfrm>
            <a:off x="5031219" y="4275342"/>
            <a:ext cx="347418" cy="890013"/>
            <a:chOff x="5041579" y="4627852"/>
            <a:chExt cx="347418" cy="890013"/>
          </a:xfrm>
          <a:solidFill>
            <a:srgbClr val="EE493F"/>
          </a:solidFill>
        </p:grpSpPr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1579" y="4780091"/>
              <a:ext cx="347418" cy="737774"/>
            </a:xfrm>
            <a:custGeom>
              <a:avLst/>
              <a:gdLst>
                <a:gd name="T0" fmla="*/ 31 w 41"/>
                <a:gd name="T1" fmla="*/ 0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43071" y="4627852"/>
              <a:ext cx="134674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24" name="Group 123出自【趣你的PPT】(微信:qunideppt)：最优质的PPT资源库"/>
          <p:cNvGrpSpPr/>
          <p:nvPr/>
        </p:nvGrpSpPr>
        <p:grpSpPr>
          <a:xfrm>
            <a:off x="3368300" y="4275342"/>
            <a:ext cx="349370" cy="890013"/>
            <a:chOff x="3378660" y="4627852"/>
            <a:chExt cx="349370" cy="890013"/>
          </a:xfrm>
          <a:solidFill>
            <a:srgbClr val="EE493F"/>
          </a:solidFill>
        </p:grpSpPr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78660" y="4780091"/>
              <a:ext cx="349370" cy="737774"/>
            </a:xfrm>
            <a:custGeom>
              <a:avLst/>
              <a:gdLst>
                <a:gd name="T0" fmla="*/ 31 w 41"/>
                <a:gd name="T1" fmla="*/ 0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6 w 41"/>
                <a:gd name="T15" fmla="*/ 39 h 87"/>
                <a:gd name="T16" fmla="*/ 6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9 w 41"/>
                <a:gd name="T23" fmla="*/ 39 h 87"/>
                <a:gd name="T24" fmla="*/ 9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3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2103" y="4627852"/>
              <a:ext cx="134674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27" name="Group 126出自【趣你的PPT】(微信:qunideppt)：最优质的PPT资源库"/>
          <p:cNvGrpSpPr/>
          <p:nvPr/>
        </p:nvGrpSpPr>
        <p:grpSpPr>
          <a:xfrm>
            <a:off x="3776222" y="4275342"/>
            <a:ext cx="347418" cy="890013"/>
            <a:chOff x="3786582" y="4627852"/>
            <a:chExt cx="347418" cy="890013"/>
          </a:xfrm>
          <a:solidFill>
            <a:srgbClr val="EE493F"/>
          </a:solidFill>
        </p:grpSpPr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6582" y="4780091"/>
              <a:ext cx="347418" cy="737774"/>
            </a:xfrm>
            <a:custGeom>
              <a:avLst/>
              <a:gdLst>
                <a:gd name="T0" fmla="*/ 32 w 41"/>
                <a:gd name="T1" fmla="*/ 0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2 w 41"/>
                <a:gd name="T39" fmla="*/ 82 h 87"/>
                <a:gd name="T40" fmla="*/ 32 w 41"/>
                <a:gd name="T41" fmla="*/ 38 h 87"/>
                <a:gd name="T42" fmla="*/ 32 w 41"/>
                <a:gd name="T43" fmla="*/ 38 h 87"/>
                <a:gd name="T44" fmla="*/ 32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2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8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2" y="85"/>
                    <a:pt x="32" y="8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95882" y="4627852"/>
              <a:ext cx="136625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30" name="Group 129出自【趣你的PPT】(微信:qunideppt)：最优质的PPT资源库"/>
          <p:cNvGrpSpPr/>
          <p:nvPr/>
        </p:nvGrpSpPr>
        <p:grpSpPr>
          <a:xfrm>
            <a:off x="6268650" y="4275342"/>
            <a:ext cx="347418" cy="890013"/>
            <a:chOff x="6279010" y="4627852"/>
            <a:chExt cx="347418" cy="890013"/>
          </a:xfrm>
          <a:solidFill>
            <a:srgbClr val="EE493F"/>
          </a:solidFill>
        </p:grpSpPr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9010" y="4780091"/>
              <a:ext cx="347418" cy="737774"/>
            </a:xfrm>
            <a:custGeom>
              <a:avLst/>
              <a:gdLst>
                <a:gd name="T0" fmla="*/ 31 w 41"/>
                <a:gd name="T1" fmla="*/ 0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6 w 41"/>
                <a:gd name="T15" fmla="*/ 39 h 87"/>
                <a:gd name="T16" fmla="*/ 6 w 41"/>
                <a:gd name="T17" fmla="*/ 14 h 87"/>
                <a:gd name="T18" fmla="*/ 9 w 41"/>
                <a:gd name="T19" fmla="*/ 14 h 87"/>
                <a:gd name="T20" fmla="*/ 9 w 41"/>
                <a:gd name="T21" fmla="*/ 38 h 87"/>
                <a:gd name="T22" fmla="*/ 9 w 41"/>
                <a:gd name="T23" fmla="*/ 39 h 87"/>
                <a:gd name="T24" fmla="*/ 9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1 w 41"/>
                <a:gd name="T33" fmla="*/ 44 h 87"/>
                <a:gd name="T34" fmla="*/ 21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3 w 41"/>
                <a:gd name="T47" fmla="*/ 14 h 87"/>
                <a:gd name="T48" fmla="*/ 33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5"/>
                    <a:pt x="11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5"/>
                    <a:pt x="23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7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80503" y="4627852"/>
              <a:ext cx="136625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33" name="Group 132出自【趣你的PPT】(微信:qunideppt)：最优质的PPT资源库"/>
          <p:cNvGrpSpPr/>
          <p:nvPr/>
        </p:nvGrpSpPr>
        <p:grpSpPr>
          <a:xfrm>
            <a:off x="6676572" y="4275342"/>
            <a:ext cx="347418" cy="890013"/>
            <a:chOff x="6686932" y="4627852"/>
            <a:chExt cx="347418" cy="890013"/>
          </a:xfrm>
          <a:solidFill>
            <a:srgbClr val="EE493F"/>
          </a:solidFill>
        </p:grpSpPr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86932" y="4780091"/>
              <a:ext cx="347418" cy="737774"/>
            </a:xfrm>
            <a:custGeom>
              <a:avLst/>
              <a:gdLst>
                <a:gd name="T0" fmla="*/ 32 w 41"/>
                <a:gd name="T1" fmla="*/ 0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2 w 41"/>
                <a:gd name="T39" fmla="*/ 82 h 87"/>
                <a:gd name="T40" fmla="*/ 32 w 41"/>
                <a:gd name="T41" fmla="*/ 38 h 87"/>
                <a:gd name="T42" fmla="*/ 32 w 41"/>
                <a:gd name="T43" fmla="*/ 38 h 87"/>
                <a:gd name="T44" fmla="*/ 32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2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8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2" y="85"/>
                    <a:pt x="32" y="8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96232" y="4627852"/>
              <a:ext cx="136625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36" name="Group 135出自【趣你的PPT】(微信:qunideppt)：最优质的PPT资源库"/>
          <p:cNvGrpSpPr/>
          <p:nvPr/>
        </p:nvGrpSpPr>
        <p:grpSpPr>
          <a:xfrm>
            <a:off x="7090350" y="4275342"/>
            <a:ext cx="347418" cy="890013"/>
            <a:chOff x="7100710" y="4627852"/>
            <a:chExt cx="347418" cy="890013"/>
          </a:xfrm>
          <a:solidFill>
            <a:srgbClr val="EE493F"/>
          </a:solidFill>
        </p:grpSpPr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0710" y="4780091"/>
              <a:ext cx="347418" cy="737774"/>
            </a:xfrm>
            <a:custGeom>
              <a:avLst/>
              <a:gdLst>
                <a:gd name="T0" fmla="*/ 31 w 41"/>
                <a:gd name="T1" fmla="*/ 0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4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20 w 41"/>
                <a:gd name="T29" fmla="*/ 82 h 87"/>
                <a:gd name="T30" fmla="*/ 20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7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8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6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20" y="85"/>
                    <a:pt x="20" y="8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7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6" y="43"/>
                    <a:pt x="38" y="43"/>
                  </a:cubicBezTo>
                  <a:cubicBezTo>
                    <a:pt x="40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11962" y="4627852"/>
              <a:ext cx="134674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39" name="Group 138出自【趣你的PPT】(微信:qunideppt)：最优质的PPT资源库"/>
          <p:cNvGrpSpPr/>
          <p:nvPr/>
        </p:nvGrpSpPr>
        <p:grpSpPr>
          <a:xfrm>
            <a:off x="5429383" y="4275342"/>
            <a:ext cx="347418" cy="890013"/>
            <a:chOff x="5439743" y="4627852"/>
            <a:chExt cx="347418" cy="890013"/>
          </a:xfrm>
          <a:solidFill>
            <a:srgbClr val="EE493F"/>
          </a:solidFill>
        </p:grpSpPr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9743" y="4780091"/>
              <a:ext cx="347418" cy="737774"/>
            </a:xfrm>
            <a:custGeom>
              <a:avLst/>
              <a:gdLst>
                <a:gd name="T0" fmla="*/ 31 w 41"/>
                <a:gd name="T1" fmla="*/ 0 h 87"/>
                <a:gd name="T2" fmla="*/ 11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5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5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236" y="4627852"/>
              <a:ext cx="144432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Group 141出自【趣你的PPT】(微信:qunideppt)：最优质的PPT资源库"/>
          <p:cNvGrpSpPr/>
          <p:nvPr/>
        </p:nvGrpSpPr>
        <p:grpSpPr>
          <a:xfrm>
            <a:off x="5845112" y="4275342"/>
            <a:ext cx="347418" cy="890013"/>
            <a:chOff x="5855472" y="4627852"/>
            <a:chExt cx="347418" cy="890013"/>
          </a:xfrm>
          <a:solidFill>
            <a:srgbClr val="EE493F"/>
          </a:solidFill>
        </p:grpSpPr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5472" y="4780091"/>
              <a:ext cx="347418" cy="737774"/>
            </a:xfrm>
            <a:custGeom>
              <a:avLst/>
              <a:gdLst>
                <a:gd name="T0" fmla="*/ 31 w 41"/>
                <a:gd name="T1" fmla="*/ 0 h 87"/>
                <a:gd name="T2" fmla="*/ 10 w 41"/>
                <a:gd name="T3" fmla="*/ 0 h 87"/>
                <a:gd name="T4" fmla="*/ 0 w 41"/>
                <a:gd name="T5" fmla="*/ 9 h 87"/>
                <a:gd name="T6" fmla="*/ 0 w 41"/>
                <a:gd name="T7" fmla="*/ 9 h 87"/>
                <a:gd name="T8" fmla="*/ 0 w 41"/>
                <a:gd name="T9" fmla="*/ 11 h 87"/>
                <a:gd name="T10" fmla="*/ 0 w 41"/>
                <a:gd name="T11" fmla="*/ 39 h 87"/>
                <a:gd name="T12" fmla="*/ 3 w 41"/>
                <a:gd name="T13" fmla="*/ 43 h 87"/>
                <a:gd name="T14" fmla="*/ 7 w 41"/>
                <a:gd name="T15" fmla="*/ 39 h 87"/>
                <a:gd name="T16" fmla="*/ 7 w 41"/>
                <a:gd name="T17" fmla="*/ 14 h 87"/>
                <a:gd name="T18" fmla="*/ 10 w 41"/>
                <a:gd name="T19" fmla="*/ 14 h 87"/>
                <a:gd name="T20" fmla="*/ 10 w 41"/>
                <a:gd name="T21" fmla="*/ 38 h 87"/>
                <a:gd name="T22" fmla="*/ 10 w 41"/>
                <a:gd name="T23" fmla="*/ 39 h 87"/>
                <a:gd name="T24" fmla="*/ 10 w 41"/>
                <a:gd name="T25" fmla="*/ 82 h 87"/>
                <a:gd name="T26" fmla="*/ 14 w 41"/>
                <a:gd name="T27" fmla="*/ 87 h 87"/>
                <a:gd name="T28" fmla="*/ 19 w 41"/>
                <a:gd name="T29" fmla="*/ 82 h 87"/>
                <a:gd name="T30" fmla="*/ 19 w 41"/>
                <a:gd name="T31" fmla="*/ 44 h 87"/>
                <a:gd name="T32" fmla="*/ 22 w 41"/>
                <a:gd name="T33" fmla="*/ 44 h 87"/>
                <a:gd name="T34" fmla="*/ 22 w 41"/>
                <a:gd name="T35" fmla="*/ 82 h 87"/>
                <a:gd name="T36" fmla="*/ 26 w 41"/>
                <a:gd name="T37" fmla="*/ 87 h 87"/>
                <a:gd name="T38" fmla="*/ 31 w 41"/>
                <a:gd name="T39" fmla="*/ 82 h 87"/>
                <a:gd name="T40" fmla="*/ 31 w 41"/>
                <a:gd name="T41" fmla="*/ 38 h 87"/>
                <a:gd name="T42" fmla="*/ 31 w 41"/>
                <a:gd name="T43" fmla="*/ 38 h 87"/>
                <a:gd name="T44" fmla="*/ 31 w 41"/>
                <a:gd name="T45" fmla="*/ 14 h 87"/>
                <a:gd name="T46" fmla="*/ 34 w 41"/>
                <a:gd name="T47" fmla="*/ 14 h 87"/>
                <a:gd name="T48" fmla="*/ 34 w 41"/>
                <a:gd name="T49" fmla="*/ 39 h 87"/>
                <a:gd name="T50" fmla="*/ 37 w 41"/>
                <a:gd name="T51" fmla="*/ 43 h 87"/>
                <a:gd name="T52" fmla="*/ 41 w 41"/>
                <a:gd name="T53" fmla="*/ 39 h 87"/>
                <a:gd name="T54" fmla="*/ 41 w 41"/>
                <a:gd name="T55" fmla="*/ 11 h 87"/>
                <a:gd name="T56" fmla="*/ 41 w 41"/>
                <a:gd name="T57" fmla="*/ 9 h 87"/>
                <a:gd name="T58" fmla="*/ 41 w 41"/>
                <a:gd name="T59" fmla="*/ 9 h 87"/>
                <a:gd name="T60" fmla="*/ 31 w 41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87">
                  <a:moveTo>
                    <a:pt x="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3" y="1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12" y="87"/>
                    <a:pt x="14" y="87"/>
                  </a:cubicBezTo>
                  <a:cubicBezTo>
                    <a:pt x="17" y="87"/>
                    <a:pt x="19" y="85"/>
                    <a:pt x="19" y="8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5"/>
                    <a:pt x="24" y="87"/>
                    <a:pt x="26" y="87"/>
                  </a:cubicBezTo>
                  <a:cubicBezTo>
                    <a:pt x="29" y="87"/>
                    <a:pt x="31" y="85"/>
                    <a:pt x="31" y="82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5" y="43"/>
                    <a:pt x="37" y="43"/>
                  </a:cubicBezTo>
                  <a:cubicBezTo>
                    <a:pt x="39" y="43"/>
                    <a:pt x="41" y="41"/>
                    <a:pt x="41" y="39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6"/>
                    <a:pt x="3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56966" y="4627852"/>
              <a:ext cx="144432" cy="14443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16873" y="2336350"/>
            <a:ext cx="309481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出自【趣你的PPT】(微信:qunideppt)：最优质的PPT资源库"/>
          <p:cNvSpPr txBox="1"/>
          <p:nvPr/>
        </p:nvSpPr>
        <p:spPr>
          <a:xfrm>
            <a:off x="8176099" y="4077081"/>
            <a:ext cx="2068194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8000" b="1" dirty="0">
                <a:solidFill>
                  <a:srgbClr val="284848"/>
                </a:solidFill>
              </a:rPr>
              <a:t>44</a:t>
            </a:r>
            <a:r>
              <a:rPr lang="en-US" altLang="zh-CN" sz="4400" dirty="0">
                <a:solidFill>
                  <a:srgbClr val="284848"/>
                </a:solidFill>
              </a:rPr>
              <a:t>%</a:t>
            </a:r>
            <a:endParaRPr lang="zh-CN" altLang="en-US" sz="8800" dirty="0">
              <a:solidFill>
                <a:srgbClr val="2848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51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7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2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7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250"/>
                            </p:stCondLst>
                            <p:childTnLst>
                              <p:par>
                                <p:cTn id="18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3300"/>
                            </p:stCondLst>
                            <p:childTnLst>
                              <p:par>
                                <p:cTn id="19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45" grpId="0"/>
      <p:bldP spid="1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4" name="出自【趣你的PPT】(微信:qunideppt)：最优质的PPT资源库"/>
          <p:cNvSpPr/>
          <p:nvPr/>
        </p:nvSpPr>
        <p:spPr>
          <a:xfrm>
            <a:off x="4301396" y="1856352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4301396" y="2882958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4301396" y="3909564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>
            <a:off x="4301396" y="4936169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>
            <a:off x="4739425" y="1856352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>
            <a:off x="4739425" y="2882958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>
            <a:off x="4739425" y="3889380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>
            <a:off x="4756380" y="4927266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5499277" y="2051205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5499277" y="3064855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5499277" y="4091461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5499277" y="5118067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grpSp>
        <p:nvGrpSpPr>
          <p:cNvPr id="83" name="Group 82出自【趣你的PPT】(微信:qunideppt)：最优质的PPT资源库"/>
          <p:cNvGrpSpPr/>
          <p:nvPr/>
        </p:nvGrpSpPr>
        <p:grpSpPr>
          <a:xfrm>
            <a:off x="1882901" y="2250176"/>
            <a:ext cx="1540757" cy="2859163"/>
            <a:chOff x="1975175" y="2576129"/>
            <a:chExt cx="1227946" cy="2278684"/>
          </a:xfrm>
        </p:grpSpPr>
        <p:pic>
          <p:nvPicPr>
            <p:cNvPr id="7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49806" y="3101498"/>
              <a:ext cx="2278684" cy="1227946"/>
            </a:xfrm>
            <a:prstGeom prst="rect">
              <a:avLst/>
            </a:prstGeom>
          </p:spPr>
        </p:pic>
        <p:pic>
          <p:nvPicPr>
            <p:cNvPr id="8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3827" y="2740526"/>
              <a:ext cx="1072989" cy="1969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05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169" y="4115226"/>
            <a:ext cx="2357438" cy="1628378"/>
          </a:xfrm>
          <a:prstGeom prst="parallelogram">
            <a:avLst/>
          </a:prstGeom>
          <a:ln>
            <a:solidFill>
              <a:schemeClr val="tx1"/>
            </a:solidFill>
          </a:ln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262" y="4115226"/>
            <a:ext cx="2357438" cy="1638787"/>
          </a:xfrm>
          <a:prstGeom prst="parallelogram">
            <a:avLst/>
          </a:prstGeom>
          <a:ln>
            <a:solidFill>
              <a:schemeClr val="tx1"/>
            </a:solidFill>
          </a:ln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448" y="4108841"/>
            <a:ext cx="2401822" cy="1632017"/>
          </a:xfrm>
          <a:prstGeom prst="parallelogram">
            <a:avLst/>
          </a:prstGeom>
          <a:ln>
            <a:solidFill>
              <a:schemeClr val="tx1"/>
            </a:solidFill>
          </a:ln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355" y="4115226"/>
            <a:ext cx="2357438" cy="1638787"/>
          </a:xfrm>
          <a:prstGeom prst="parallelogram">
            <a:avLst/>
          </a:prstGeom>
          <a:ln>
            <a:solidFill>
              <a:schemeClr val="tx1"/>
            </a:solidFill>
          </a:ln>
        </p:spPr>
      </p:pic>
      <p:sp>
        <p:nvSpPr>
          <p:cNvPr id="10" name="出自【趣你的PPT】(微信:qunideppt)：最优质的PPT资源库"/>
          <p:cNvSpPr/>
          <p:nvPr/>
        </p:nvSpPr>
        <p:spPr>
          <a:xfrm>
            <a:off x="1280769" y="3381765"/>
            <a:ext cx="9702799" cy="801950"/>
          </a:xfrm>
          <a:prstGeom prst="rightArrow">
            <a:avLst>
              <a:gd name="adj1" fmla="val 65836"/>
              <a:gd name="adj2" fmla="val 50000"/>
            </a:avLst>
          </a:prstGeom>
          <a:gradFill>
            <a:gsLst>
              <a:gs pos="56000">
                <a:srgbClr val="949494"/>
              </a:gs>
              <a:gs pos="100000">
                <a:schemeClr val="bg1">
                  <a:lumMod val="50000"/>
                </a:schemeClr>
              </a:gs>
              <a:gs pos="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1505468" y="1835031"/>
            <a:ext cx="2357438" cy="1650929"/>
            <a:chOff x="1367699" y="1397149"/>
            <a:chExt cx="2357438" cy="1650929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 flipV="1">
              <a:off x="1367699" y="1397149"/>
              <a:ext cx="2357438" cy="1650929"/>
            </a:xfrm>
            <a:prstGeom prst="parallelogram">
              <a:avLst/>
            </a:pr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697587" y="1531307"/>
              <a:ext cx="1697662" cy="1314161"/>
              <a:chOff x="1697587" y="1531307"/>
              <a:chExt cx="1697662" cy="1314161"/>
            </a:xfrm>
          </p:grpSpPr>
          <p:sp>
            <p:nvSpPr>
              <p:cNvPr id="14" name="出自【趣你的PPT】(微信:qunideppt)：最优质的PPT资源库"/>
              <p:cNvSpPr txBox="1"/>
              <p:nvPr/>
            </p:nvSpPr>
            <p:spPr>
              <a:xfrm>
                <a:off x="1697587" y="1829805"/>
                <a:ext cx="165129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prstClr val="black"/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该原创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模板来自公众号：趣你的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。我们制作的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教程视频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《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趣你的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PPT》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，播放量已超过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500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万次。</a:t>
                </a:r>
              </a:p>
            </p:txBody>
          </p:sp>
          <p:sp>
            <p:nvSpPr>
              <p:cNvPr id="15" name="出自【趣你的PPT】(微信:qunideppt)：最优质的PPT资源库"/>
              <p:cNvSpPr txBox="1"/>
              <p:nvPr/>
            </p:nvSpPr>
            <p:spPr>
              <a:xfrm>
                <a:off x="2688876" y="1531307"/>
                <a:ext cx="706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3652561" y="1824622"/>
            <a:ext cx="2357438" cy="1650929"/>
            <a:chOff x="3514792" y="1386740"/>
            <a:chExt cx="2357438" cy="1650929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 flipV="1">
              <a:off x="3514792" y="1386740"/>
              <a:ext cx="2357438" cy="1650929"/>
            </a:xfrm>
            <a:prstGeom prst="parallelogram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844413" y="1533221"/>
              <a:ext cx="1697662" cy="1314161"/>
              <a:chOff x="3844413" y="1533221"/>
              <a:chExt cx="1697662" cy="1314161"/>
            </a:xfrm>
          </p:grpSpPr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3844413" y="1831719"/>
                <a:ext cx="165129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zh-CN" altLang="en-US" dirty="0"/>
                  <a:t>该原创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模板来自公众号：趣你的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。我们制作的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教程视频</a:t>
                </a:r>
                <a:r>
                  <a:rPr lang="en-US" altLang="zh-CN" dirty="0"/>
                  <a:t>《</a:t>
                </a:r>
                <a:r>
                  <a:rPr lang="zh-CN" altLang="en-US" dirty="0"/>
                  <a:t>趣你的</a:t>
                </a:r>
                <a:r>
                  <a:rPr lang="en-US" altLang="zh-CN" dirty="0"/>
                  <a:t>PPT》</a:t>
                </a:r>
                <a:r>
                  <a:rPr lang="zh-CN" altLang="en-US" dirty="0"/>
                  <a:t>，播放量已超过</a:t>
                </a:r>
                <a:r>
                  <a:rPr lang="en-US" altLang="zh-CN" dirty="0"/>
                  <a:t>500</a:t>
                </a:r>
                <a:r>
                  <a:rPr lang="zh-CN" altLang="en-US" dirty="0"/>
                  <a:t>万次。</a:t>
                </a:r>
              </a:p>
            </p:txBody>
          </p: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4835702" y="1533221"/>
                <a:ext cx="706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5799654" y="1811467"/>
            <a:ext cx="2357438" cy="1650929"/>
            <a:chOff x="5661885" y="1373585"/>
            <a:chExt cx="2357438" cy="1650929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 flipV="1">
              <a:off x="5661885" y="1373585"/>
              <a:ext cx="2357438" cy="1650929"/>
            </a:xfrm>
            <a:prstGeom prst="parallelogram">
              <a:avLst/>
            </a:pr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021712" y="1531307"/>
              <a:ext cx="1697662" cy="1314161"/>
              <a:chOff x="6021712" y="1531307"/>
              <a:chExt cx="1697662" cy="1314161"/>
            </a:xfrm>
          </p:grpSpPr>
          <p:sp>
            <p:nvSpPr>
              <p:cNvPr id="25" name="出自【趣你的PPT】(微信:qunideppt)：最优质的PPT资源库"/>
              <p:cNvSpPr txBox="1"/>
              <p:nvPr/>
            </p:nvSpPr>
            <p:spPr>
              <a:xfrm>
                <a:off x="6021712" y="1829805"/>
                <a:ext cx="165129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zh-CN" altLang="en-US" dirty="0"/>
                  <a:t>该原创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模板来自公众号：趣你的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。我们制作的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教程视频</a:t>
                </a:r>
                <a:r>
                  <a:rPr lang="en-US" altLang="zh-CN" dirty="0"/>
                  <a:t>《</a:t>
                </a:r>
                <a:r>
                  <a:rPr lang="zh-CN" altLang="en-US" dirty="0"/>
                  <a:t>趣你的</a:t>
                </a:r>
                <a:r>
                  <a:rPr lang="en-US" altLang="zh-CN" dirty="0"/>
                  <a:t>PPT》</a:t>
                </a:r>
                <a:r>
                  <a:rPr lang="zh-CN" altLang="en-US" dirty="0"/>
                  <a:t>，播放量已超过</a:t>
                </a:r>
                <a:r>
                  <a:rPr lang="en-US" altLang="zh-CN" dirty="0"/>
                  <a:t>500</a:t>
                </a:r>
                <a:r>
                  <a:rPr lang="zh-CN" altLang="en-US" dirty="0"/>
                  <a:t>万次。</a:t>
                </a:r>
              </a:p>
            </p:txBody>
          </p:sp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7013001" y="1531307"/>
                <a:ext cx="706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8001448" y="1798312"/>
            <a:ext cx="2357438" cy="1650929"/>
            <a:chOff x="7863679" y="1360430"/>
            <a:chExt cx="2357438" cy="1650929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 flipV="1">
              <a:off x="7863679" y="1360430"/>
              <a:ext cx="2357438" cy="1650929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8209992" y="1531307"/>
              <a:ext cx="1697662" cy="1314161"/>
              <a:chOff x="8209992" y="1531307"/>
              <a:chExt cx="1697662" cy="1314161"/>
            </a:xfrm>
          </p:grpSpPr>
          <p:sp>
            <p:nvSpPr>
              <p:cNvPr id="32" name="出自【趣你的PPT】(微信:qunideppt)：最优质的PPT资源库"/>
              <p:cNvSpPr txBox="1"/>
              <p:nvPr/>
            </p:nvSpPr>
            <p:spPr>
              <a:xfrm>
                <a:off x="8209992" y="1829805"/>
                <a:ext cx="165129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zh-CN" altLang="en-US" dirty="0"/>
                  <a:t>该原创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模板来自公众号：趣你的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。我们制作的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教程视频</a:t>
                </a:r>
                <a:r>
                  <a:rPr lang="en-US" altLang="zh-CN" dirty="0"/>
                  <a:t>《</a:t>
                </a:r>
                <a:r>
                  <a:rPr lang="zh-CN" altLang="en-US" dirty="0"/>
                  <a:t>趣你的</a:t>
                </a:r>
                <a:r>
                  <a:rPr lang="en-US" altLang="zh-CN" dirty="0"/>
                  <a:t>PPT》</a:t>
                </a:r>
                <a:r>
                  <a:rPr lang="zh-CN" altLang="en-US" dirty="0"/>
                  <a:t>，播放量已超过</a:t>
                </a:r>
                <a:r>
                  <a:rPr lang="en-US" altLang="zh-CN" dirty="0"/>
                  <a:t>500</a:t>
                </a:r>
                <a:r>
                  <a:rPr lang="zh-CN" altLang="en-US" dirty="0"/>
                  <a:t>万次。</a:t>
                </a:r>
              </a:p>
            </p:txBody>
          </p:sp>
          <p:sp>
            <p:nvSpPr>
              <p:cNvPr id="33" name="出自【趣你的PPT】(微信:qunideppt)：最优质的PPT资源库"/>
              <p:cNvSpPr txBox="1"/>
              <p:nvPr/>
            </p:nvSpPr>
            <p:spPr>
              <a:xfrm>
                <a:off x="9201281" y="1531307"/>
                <a:ext cx="706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37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6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6129771" y="2113280"/>
            <a:ext cx="0" cy="3432175"/>
          </a:xfrm>
          <a:prstGeom prst="line">
            <a:avLst/>
          </a:prstGeom>
          <a:noFill/>
          <a:ln w="15875" cap="flat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24296" y="3830955"/>
            <a:ext cx="11410950" cy="0"/>
          </a:xfrm>
          <a:prstGeom prst="line">
            <a:avLst/>
          </a:prstGeom>
          <a:noFill/>
          <a:ln w="15875" cap="flat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942009" y="1792490"/>
            <a:ext cx="4682942" cy="1628219"/>
            <a:chOff x="822325" y="1931430"/>
            <a:chExt cx="4682942" cy="1628219"/>
          </a:xfrm>
        </p:grpSpPr>
        <p:grpSp>
          <p:nvGrpSpPr>
            <p:cNvPr id="9" name="组合 8"/>
            <p:cNvGrpSpPr/>
            <p:nvPr/>
          </p:nvGrpSpPr>
          <p:grpSpPr>
            <a:xfrm>
              <a:off x="822325" y="2183287"/>
              <a:ext cx="1306513" cy="1376362"/>
              <a:chOff x="822325" y="2183287"/>
              <a:chExt cx="1306513" cy="1376362"/>
            </a:xfrm>
            <a:solidFill>
              <a:srgbClr val="1DAE9E"/>
            </a:solidFill>
          </p:grpSpPr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63638" y="2638899"/>
                <a:ext cx="22225" cy="44450"/>
              </a:xfrm>
              <a:custGeom>
                <a:avLst/>
                <a:gdLst>
                  <a:gd name="T0" fmla="*/ 7 w 14"/>
                  <a:gd name="T1" fmla="*/ 28 h 28"/>
                  <a:gd name="T2" fmla="*/ 14 w 14"/>
                  <a:gd name="T3" fmla="*/ 0 h 28"/>
                  <a:gd name="T4" fmla="*/ 0 w 14"/>
                  <a:gd name="T5" fmla="*/ 0 h 28"/>
                  <a:gd name="T6" fmla="*/ 7 w 14"/>
                  <a:gd name="T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8">
                    <a:moveTo>
                      <a:pt x="7" y="28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7" y="28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20800" y="2638899"/>
                <a:ext cx="22225" cy="44450"/>
              </a:xfrm>
              <a:custGeom>
                <a:avLst/>
                <a:gdLst>
                  <a:gd name="T0" fmla="*/ 7 w 14"/>
                  <a:gd name="T1" fmla="*/ 28 h 28"/>
                  <a:gd name="T2" fmla="*/ 14 w 14"/>
                  <a:gd name="T3" fmla="*/ 0 h 28"/>
                  <a:gd name="T4" fmla="*/ 0 w 14"/>
                  <a:gd name="T5" fmla="*/ 0 h 28"/>
                  <a:gd name="T6" fmla="*/ 7 w 14"/>
                  <a:gd name="T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8">
                    <a:moveTo>
                      <a:pt x="7" y="28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7" y="28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43013" y="2567462"/>
                <a:ext cx="22225" cy="36512"/>
              </a:xfrm>
              <a:custGeom>
                <a:avLst/>
                <a:gdLst>
                  <a:gd name="T0" fmla="*/ 0 w 14"/>
                  <a:gd name="T1" fmla="*/ 23 h 23"/>
                  <a:gd name="T2" fmla="*/ 14 w 14"/>
                  <a:gd name="T3" fmla="*/ 23 h 23"/>
                  <a:gd name="T4" fmla="*/ 7 w 14"/>
                  <a:gd name="T5" fmla="*/ 0 h 23"/>
                  <a:gd name="T6" fmla="*/ 0 w 1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3">
                    <a:moveTo>
                      <a:pt x="0" y="23"/>
                    </a:moveTo>
                    <a:lnTo>
                      <a:pt x="14" y="23"/>
                    </a:lnTo>
                    <a:lnTo>
                      <a:pt x="7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2325" y="2183287"/>
                <a:ext cx="863600" cy="860425"/>
              </a:xfrm>
              <a:custGeom>
                <a:avLst/>
                <a:gdLst>
                  <a:gd name="T0" fmla="*/ 19 w 230"/>
                  <a:gd name="T1" fmla="*/ 115 h 229"/>
                  <a:gd name="T2" fmla="*/ 115 w 230"/>
                  <a:gd name="T3" fmla="*/ 18 h 229"/>
                  <a:gd name="T4" fmla="*/ 212 w 230"/>
                  <a:gd name="T5" fmla="*/ 115 h 229"/>
                  <a:gd name="T6" fmla="*/ 212 w 230"/>
                  <a:gd name="T7" fmla="*/ 119 h 229"/>
                  <a:gd name="T8" fmla="*/ 230 w 230"/>
                  <a:gd name="T9" fmla="*/ 117 h 229"/>
                  <a:gd name="T10" fmla="*/ 230 w 230"/>
                  <a:gd name="T11" fmla="*/ 115 h 229"/>
                  <a:gd name="T12" fmla="*/ 115 w 230"/>
                  <a:gd name="T13" fmla="*/ 0 h 229"/>
                  <a:gd name="T14" fmla="*/ 0 w 230"/>
                  <a:gd name="T15" fmla="*/ 115 h 229"/>
                  <a:gd name="T16" fmla="*/ 101 w 230"/>
                  <a:gd name="T17" fmla="*/ 229 h 229"/>
                  <a:gd name="T18" fmla="*/ 105 w 230"/>
                  <a:gd name="T19" fmla="*/ 211 h 229"/>
                  <a:gd name="T20" fmla="*/ 19 w 230"/>
                  <a:gd name="T21" fmla="*/ 11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229">
                    <a:moveTo>
                      <a:pt x="19" y="115"/>
                    </a:moveTo>
                    <a:cubicBezTo>
                      <a:pt x="19" y="62"/>
                      <a:pt x="62" y="18"/>
                      <a:pt x="115" y="18"/>
                    </a:cubicBezTo>
                    <a:cubicBezTo>
                      <a:pt x="168" y="18"/>
                      <a:pt x="212" y="62"/>
                      <a:pt x="212" y="115"/>
                    </a:cubicBezTo>
                    <a:cubicBezTo>
                      <a:pt x="212" y="116"/>
                      <a:pt x="212" y="117"/>
                      <a:pt x="212" y="119"/>
                    </a:cubicBezTo>
                    <a:cubicBezTo>
                      <a:pt x="218" y="118"/>
                      <a:pt x="224" y="117"/>
                      <a:pt x="230" y="117"/>
                    </a:cubicBezTo>
                    <a:cubicBezTo>
                      <a:pt x="230" y="116"/>
                      <a:pt x="230" y="116"/>
                      <a:pt x="230" y="115"/>
                    </a:cubicBezTo>
                    <a:cubicBezTo>
                      <a:pt x="230" y="51"/>
                      <a:pt x="179" y="0"/>
                      <a:pt x="115" y="0"/>
                    </a:cubicBezTo>
                    <a:cubicBezTo>
                      <a:pt x="52" y="0"/>
                      <a:pt x="0" y="51"/>
                      <a:pt x="0" y="115"/>
                    </a:cubicBezTo>
                    <a:cubicBezTo>
                      <a:pt x="0" y="173"/>
                      <a:pt x="44" y="222"/>
                      <a:pt x="101" y="229"/>
                    </a:cubicBezTo>
                    <a:cubicBezTo>
                      <a:pt x="102" y="223"/>
                      <a:pt x="103" y="217"/>
                      <a:pt x="105" y="211"/>
                    </a:cubicBezTo>
                    <a:cubicBezTo>
                      <a:pt x="56" y="206"/>
                      <a:pt x="19" y="164"/>
                      <a:pt x="19" y="115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38213" y="2300762"/>
                <a:ext cx="630238" cy="627062"/>
              </a:xfrm>
              <a:custGeom>
                <a:avLst/>
                <a:gdLst>
                  <a:gd name="T0" fmla="*/ 109 w 168"/>
                  <a:gd name="T1" fmla="*/ 124 h 167"/>
                  <a:gd name="T2" fmla="*/ 100 w 168"/>
                  <a:gd name="T3" fmla="*/ 124 h 167"/>
                  <a:gd name="T4" fmla="*/ 90 w 168"/>
                  <a:gd name="T5" fmla="*/ 90 h 167"/>
                  <a:gd name="T6" fmla="*/ 78 w 168"/>
                  <a:gd name="T7" fmla="*/ 90 h 167"/>
                  <a:gd name="T8" fmla="*/ 68 w 168"/>
                  <a:gd name="T9" fmla="*/ 124 h 167"/>
                  <a:gd name="T10" fmla="*/ 56 w 168"/>
                  <a:gd name="T11" fmla="*/ 124 h 167"/>
                  <a:gd name="T12" fmla="*/ 47 w 168"/>
                  <a:gd name="T13" fmla="*/ 90 h 167"/>
                  <a:gd name="T14" fmla="*/ 39 w 168"/>
                  <a:gd name="T15" fmla="*/ 90 h 167"/>
                  <a:gd name="T16" fmla="*/ 39 w 168"/>
                  <a:gd name="T17" fmla="*/ 81 h 167"/>
                  <a:gd name="T18" fmla="*/ 44 w 168"/>
                  <a:gd name="T19" fmla="*/ 81 h 167"/>
                  <a:gd name="T20" fmla="*/ 35 w 168"/>
                  <a:gd name="T21" fmla="*/ 49 h 167"/>
                  <a:gd name="T22" fmla="*/ 50 w 168"/>
                  <a:gd name="T23" fmla="*/ 49 h 167"/>
                  <a:gd name="T24" fmla="*/ 58 w 168"/>
                  <a:gd name="T25" fmla="*/ 81 h 167"/>
                  <a:gd name="T26" fmla="*/ 69 w 168"/>
                  <a:gd name="T27" fmla="*/ 81 h 167"/>
                  <a:gd name="T28" fmla="*/ 79 w 168"/>
                  <a:gd name="T29" fmla="*/ 49 h 167"/>
                  <a:gd name="T30" fmla="*/ 90 w 168"/>
                  <a:gd name="T31" fmla="*/ 49 h 167"/>
                  <a:gd name="T32" fmla="*/ 99 w 168"/>
                  <a:gd name="T33" fmla="*/ 81 h 167"/>
                  <a:gd name="T34" fmla="*/ 110 w 168"/>
                  <a:gd name="T35" fmla="*/ 81 h 167"/>
                  <a:gd name="T36" fmla="*/ 119 w 168"/>
                  <a:gd name="T37" fmla="*/ 49 h 167"/>
                  <a:gd name="T38" fmla="*/ 134 w 168"/>
                  <a:gd name="T39" fmla="*/ 49 h 167"/>
                  <a:gd name="T40" fmla="*/ 124 w 168"/>
                  <a:gd name="T41" fmla="*/ 81 h 167"/>
                  <a:gd name="T42" fmla="*/ 129 w 168"/>
                  <a:gd name="T43" fmla="*/ 81 h 167"/>
                  <a:gd name="T44" fmla="*/ 129 w 168"/>
                  <a:gd name="T45" fmla="*/ 90 h 167"/>
                  <a:gd name="T46" fmla="*/ 122 w 168"/>
                  <a:gd name="T47" fmla="*/ 90 h 167"/>
                  <a:gd name="T48" fmla="*/ 113 w 168"/>
                  <a:gd name="T49" fmla="*/ 120 h 167"/>
                  <a:gd name="T50" fmla="*/ 168 w 168"/>
                  <a:gd name="T51" fmla="*/ 91 h 167"/>
                  <a:gd name="T52" fmla="*/ 168 w 168"/>
                  <a:gd name="T53" fmla="*/ 84 h 167"/>
                  <a:gd name="T54" fmla="*/ 84 w 168"/>
                  <a:gd name="T55" fmla="*/ 0 h 167"/>
                  <a:gd name="T56" fmla="*/ 0 w 168"/>
                  <a:gd name="T57" fmla="*/ 84 h 167"/>
                  <a:gd name="T58" fmla="*/ 79 w 168"/>
                  <a:gd name="T59" fmla="*/ 167 h 167"/>
                  <a:gd name="T60" fmla="*/ 109 w 168"/>
                  <a:gd name="T61" fmla="*/ 12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167">
                    <a:moveTo>
                      <a:pt x="109" y="124"/>
                    </a:moveTo>
                    <a:cubicBezTo>
                      <a:pt x="100" y="124"/>
                      <a:pt x="100" y="124"/>
                      <a:pt x="100" y="124"/>
                    </a:cubicBezTo>
                    <a:cubicBezTo>
                      <a:pt x="90" y="90"/>
                      <a:pt x="90" y="90"/>
                      <a:pt x="90" y="90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69" y="81"/>
                      <a:pt x="69" y="81"/>
                      <a:pt x="69" y="81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9" y="81"/>
                      <a:pt x="99" y="81"/>
                      <a:pt x="99" y="81"/>
                    </a:cubicBezTo>
                    <a:cubicBezTo>
                      <a:pt x="110" y="81"/>
                      <a:pt x="110" y="81"/>
                      <a:pt x="110" y="81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24" y="81"/>
                      <a:pt x="124" y="81"/>
                      <a:pt x="124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90"/>
                      <a:pt x="129" y="90"/>
                      <a:pt x="129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13" y="120"/>
                      <a:pt x="113" y="120"/>
                      <a:pt x="113" y="120"/>
                    </a:cubicBezTo>
                    <a:cubicBezTo>
                      <a:pt x="129" y="106"/>
                      <a:pt x="147" y="96"/>
                      <a:pt x="168" y="91"/>
                    </a:cubicBezTo>
                    <a:cubicBezTo>
                      <a:pt x="168" y="88"/>
                      <a:pt x="168" y="86"/>
                      <a:pt x="168" y="84"/>
                    </a:cubicBezTo>
                    <a:cubicBezTo>
                      <a:pt x="168" y="38"/>
                      <a:pt x="130" y="0"/>
                      <a:pt x="84" y="0"/>
                    </a:cubicBezTo>
                    <a:cubicBezTo>
                      <a:pt x="38" y="0"/>
                      <a:pt x="0" y="38"/>
                      <a:pt x="0" y="84"/>
                    </a:cubicBezTo>
                    <a:cubicBezTo>
                      <a:pt x="0" y="128"/>
                      <a:pt x="35" y="164"/>
                      <a:pt x="79" y="167"/>
                    </a:cubicBezTo>
                    <a:cubicBezTo>
                      <a:pt x="86" y="151"/>
                      <a:pt x="96" y="136"/>
                      <a:pt x="109" y="124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65238" y="2694462"/>
                <a:ext cx="863600" cy="865187"/>
              </a:xfrm>
              <a:custGeom>
                <a:avLst/>
                <a:gdLst>
                  <a:gd name="T0" fmla="*/ 115 w 230"/>
                  <a:gd name="T1" fmla="*/ 19 h 230"/>
                  <a:gd name="T2" fmla="*/ 211 w 230"/>
                  <a:gd name="T3" fmla="*/ 115 h 230"/>
                  <a:gd name="T4" fmla="*/ 115 w 230"/>
                  <a:gd name="T5" fmla="*/ 212 h 230"/>
                  <a:gd name="T6" fmla="*/ 18 w 230"/>
                  <a:gd name="T7" fmla="*/ 115 h 230"/>
                  <a:gd name="T8" fmla="*/ 21 w 230"/>
                  <a:gd name="T9" fmla="*/ 91 h 230"/>
                  <a:gd name="T10" fmla="*/ 2 w 230"/>
                  <a:gd name="T11" fmla="*/ 94 h 230"/>
                  <a:gd name="T12" fmla="*/ 0 w 230"/>
                  <a:gd name="T13" fmla="*/ 115 h 230"/>
                  <a:gd name="T14" fmla="*/ 115 w 230"/>
                  <a:gd name="T15" fmla="*/ 230 h 230"/>
                  <a:gd name="T16" fmla="*/ 230 w 230"/>
                  <a:gd name="T17" fmla="*/ 115 h 230"/>
                  <a:gd name="T18" fmla="*/ 115 w 230"/>
                  <a:gd name="T19" fmla="*/ 0 h 230"/>
                  <a:gd name="T20" fmla="*/ 110 w 230"/>
                  <a:gd name="T21" fmla="*/ 0 h 230"/>
                  <a:gd name="T22" fmla="*/ 105 w 230"/>
                  <a:gd name="T23" fmla="*/ 19 h 230"/>
                  <a:gd name="T24" fmla="*/ 115 w 230"/>
                  <a:gd name="T25" fmla="*/ 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" h="230">
                    <a:moveTo>
                      <a:pt x="115" y="19"/>
                    </a:moveTo>
                    <a:cubicBezTo>
                      <a:pt x="168" y="19"/>
                      <a:pt x="211" y="62"/>
                      <a:pt x="211" y="115"/>
                    </a:cubicBezTo>
                    <a:cubicBezTo>
                      <a:pt x="211" y="168"/>
                      <a:pt x="168" y="212"/>
                      <a:pt x="115" y="212"/>
                    </a:cubicBezTo>
                    <a:cubicBezTo>
                      <a:pt x="62" y="212"/>
                      <a:pt x="18" y="168"/>
                      <a:pt x="18" y="115"/>
                    </a:cubicBezTo>
                    <a:cubicBezTo>
                      <a:pt x="18" y="107"/>
                      <a:pt x="19" y="99"/>
                      <a:pt x="21" y="91"/>
                    </a:cubicBezTo>
                    <a:cubicBezTo>
                      <a:pt x="15" y="93"/>
                      <a:pt x="9" y="93"/>
                      <a:pt x="2" y="94"/>
                    </a:cubicBezTo>
                    <a:cubicBezTo>
                      <a:pt x="1" y="101"/>
                      <a:pt x="0" y="108"/>
                      <a:pt x="0" y="115"/>
                    </a:cubicBezTo>
                    <a:cubicBezTo>
                      <a:pt x="0" y="179"/>
                      <a:pt x="51" y="230"/>
                      <a:pt x="115" y="230"/>
                    </a:cubicBezTo>
                    <a:cubicBezTo>
                      <a:pt x="178" y="230"/>
                      <a:pt x="230" y="179"/>
                      <a:pt x="230" y="115"/>
                    </a:cubicBezTo>
                    <a:cubicBezTo>
                      <a:pt x="230" y="52"/>
                      <a:pt x="178" y="0"/>
                      <a:pt x="115" y="0"/>
                    </a:cubicBezTo>
                    <a:cubicBezTo>
                      <a:pt x="113" y="0"/>
                      <a:pt x="112" y="0"/>
                      <a:pt x="110" y="0"/>
                    </a:cubicBezTo>
                    <a:cubicBezTo>
                      <a:pt x="109" y="7"/>
                      <a:pt x="107" y="13"/>
                      <a:pt x="105" y="19"/>
                    </a:cubicBezTo>
                    <a:cubicBezTo>
                      <a:pt x="108" y="19"/>
                      <a:pt x="111" y="19"/>
                      <a:pt x="115" y="19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14450" y="2721449"/>
                <a:ext cx="236538" cy="203200"/>
              </a:xfrm>
              <a:custGeom>
                <a:avLst/>
                <a:gdLst>
                  <a:gd name="T0" fmla="*/ 0 w 63"/>
                  <a:gd name="T1" fmla="*/ 54 h 54"/>
                  <a:gd name="T2" fmla="*/ 63 w 63"/>
                  <a:gd name="T3" fmla="*/ 0 h 54"/>
                  <a:gd name="T4" fmla="*/ 0 w 63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54">
                    <a:moveTo>
                      <a:pt x="0" y="54"/>
                    </a:moveTo>
                    <a:cubicBezTo>
                      <a:pt x="29" y="48"/>
                      <a:pt x="53" y="27"/>
                      <a:pt x="63" y="0"/>
                    </a:cubicBezTo>
                    <a:cubicBezTo>
                      <a:pt x="36" y="10"/>
                      <a:pt x="14" y="29"/>
                      <a:pt x="0" y="54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3175" y="2954812"/>
                <a:ext cx="104775" cy="93662"/>
              </a:xfrm>
              <a:custGeom>
                <a:avLst/>
                <a:gdLst>
                  <a:gd name="T0" fmla="*/ 28 w 28"/>
                  <a:gd name="T1" fmla="*/ 0 h 25"/>
                  <a:gd name="T2" fmla="*/ 5 w 28"/>
                  <a:gd name="T3" fmla="*/ 6 h 25"/>
                  <a:gd name="T4" fmla="*/ 0 w 28"/>
                  <a:gd name="T5" fmla="*/ 25 h 25"/>
                  <a:gd name="T6" fmla="*/ 19 w 28"/>
                  <a:gd name="T7" fmla="*/ 22 h 25"/>
                  <a:gd name="T8" fmla="*/ 28 w 28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5">
                    <a:moveTo>
                      <a:pt x="28" y="0"/>
                    </a:moveTo>
                    <a:cubicBezTo>
                      <a:pt x="21" y="3"/>
                      <a:pt x="13" y="5"/>
                      <a:pt x="5" y="6"/>
                    </a:cubicBezTo>
                    <a:cubicBezTo>
                      <a:pt x="3" y="12"/>
                      <a:pt x="1" y="18"/>
                      <a:pt x="0" y="25"/>
                    </a:cubicBezTo>
                    <a:cubicBezTo>
                      <a:pt x="7" y="24"/>
                      <a:pt x="13" y="24"/>
                      <a:pt x="19" y="22"/>
                    </a:cubicBezTo>
                    <a:cubicBezTo>
                      <a:pt x="21" y="15"/>
                      <a:pt x="24" y="7"/>
                      <a:pt x="28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0638" y="2705574"/>
                <a:ext cx="315913" cy="271462"/>
              </a:xfrm>
              <a:custGeom>
                <a:avLst/>
                <a:gdLst>
                  <a:gd name="T0" fmla="*/ 75 w 84"/>
                  <a:gd name="T1" fmla="*/ 22 h 72"/>
                  <a:gd name="T2" fmla="*/ 84 w 84"/>
                  <a:gd name="T3" fmla="*/ 0 h 72"/>
                  <a:gd name="T4" fmla="*/ 69 w 84"/>
                  <a:gd name="T5" fmla="*/ 4 h 72"/>
                  <a:gd name="T6" fmla="*/ 6 w 84"/>
                  <a:gd name="T7" fmla="*/ 58 h 72"/>
                  <a:gd name="T8" fmla="*/ 0 w 84"/>
                  <a:gd name="T9" fmla="*/ 72 h 72"/>
                  <a:gd name="T10" fmla="*/ 23 w 84"/>
                  <a:gd name="T11" fmla="*/ 66 h 72"/>
                  <a:gd name="T12" fmla="*/ 75 w 84"/>
                  <a:gd name="T13" fmla="*/ 2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72">
                    <a:moveTo>
                      <a:pt x="75" y="22"/>
                    </a:moveTo>
                    <a:cubicBezTo>
                      <a:pt x="79" y="15"/>
                      <a:pt x="82" y="7"/>
                      <a:pt x="84" y="0"/>
                    </a:cubicBezTo>
                    <a:cubicBezTo>
                      <a:pt x="79" y="1"/>
                      <a:pt x="74" y="2"/>
                      <a:pt x="69" y="4"/>
                    </a:cubicBezTo>
                    <a:cubicBezTo>
                      <a:pt x="59" y="31"/>
                      <a:pt x="35" y="52"/>
                      <a:pt x="6" y="58"/>
                    </a:cubicBezTo>
                    <a:cubicBezTo>
                      <a:pt x="4" y="62"/>
                      <a:pt x="2" y="67"/>
                      <a:pt x="0" y="72"/>
                    </a:cubicBezTo>
                    <a:cubicBezTo>
                      <a:pt x="8" y="71"/>
                      <a:pt x="16" y="69"/>
                      <a:pt x="23" y="66"/>
                    </a:cubicBezTo>
                    <a:cubicBezTo>
                      <a:pt x="34" y="46"/>
                      <a:pt x="53" y="30"/>
                      <a:pt x="75" y="22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85925" y="3081812"/>
                <a:ext cx="22225" cy="38100"/>
              </a:xfrm>
              <a:custGeom>
                <a:avLst/>
                <a:gdLst>
                  <a:gd name="T0" fmla="*/ 7 w 14"/>
                  <a:gd name="T1" fmla="*/ 0 h 24"/>
                  <a:gd name="T2" fmla="*/ 0 w 14"/>
                  <a:gd name="T3" fmla="*/ 24 h 24"/>
                  <a:gd name="T4" fmla="*/ 14 w 14"/>
                  <a:gd name="T5" fmla="*/ 24 h 24"/>
                  <a:gd name="T6" fmla="*/ 7 w 1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4">
                    <a:moveTo>
                      <a:pt x="7" y="0"/>
                    </a:moveTo>
                    <a:lnTo>
                      <a:pt x="0" y="24"/>
                    </a:lnTo>
                    <a:lnTo>
                      <a:pt x="14" y="2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381125" y="2815112"/>
                <a:ext cx="630238" cy="627062"/>
              </a:xfrm>
              <a:custGeom>
                <a:avLst/>
                <a:gdLst>
                  <a:gd name="T0" fmla="*/ 84 w 168"/>
                  <a:gd name="T1" fmla="*/ 167 h 167"/>
                  <a:gd name="T2" fmla="*/ 168 w 168"/>
                  <a:gd name="T3" fmla="*/ 83 h 167"/>
                  <a:gd name="T4" fmla="*/ 84 w 168"/>
                  <a:gd name="T5" fmla="*/ 0 h 167"/>
                  <a:gd name="T6" fmla="*/ 68 w 168"/>
                  <a:gd name="T7" fmla="*/ 1 h 167"/>
                  <a:gd name="T8" fmla="*/ 5 w 168"/>
                  <a:gd name="T9" fmla="*/ 55 h 167"/>
                  <a:gd name="T10" fmla="*/ 0 w 168"/>
                  <a:gd name="T11" fmla="*/ 83 h 167"/>
                  <a:gd name="T12" fmla="*/ 84 w 168"/>
                  <a:gd name="T13" fmla="*/ 167 h 167"/>
                  <a:gd name="T14" fmla="*/ 49 w 168"/>
                  <a:gd name="T15" fmla="*/ 48 h 167"/>
                  <a:gd name="T16" fmla="*/ 57 w 168"/>
                  <a:gd name="T17" fmla="*/ 81 h 167"/>
                  <a:gd name="T18" fmla="*/ 69 w 168"/>
                  <a:gd name="T19" fmla="*/ 81 h 167"/>
                  <a:gd name="T20" fmla="*/ 78 w 168"/>
                  <a:gd name="T21" fmla="*/ 48 h 167"/>
                  <a:gd name="T22" fmla="*/ 89 w 168"/>
                  <a:gd name="T23" fmla="*/ 48 h 167"/>
                  <a:gd name="T24" fmla="*/ 99 w 168"/>
                  <a:gd name="T25" fmla="*/ 81 h 167"/>
                  <a:gd name="T26" fmla="*/ 110 w 168"/>
                  <a:gd name="T27" fmla="*/ 81 h 167"/>
                  <a:gd name="T28" fmla="*/ 118 w 168"/>
                  <a:gd name="T29" fmla="*/ 48 h 167"/>
                  <a:gd name="T30" fmla="*/ 133 w 168"/>
                  <a:gd name="T31" fmla="*/ 48 h 167"/>
                  <a:gd name="T32" fmla="*/ 124 w 168"/>
                  <a:gd name="T33" fmla="*/ 81 h 167"/>
                  <a:gd name="T34" fmla="*/ 129 w 168"/>
                  <a:gd name="T35" fmla="*/ 81 h 167"/>
                  <a:gd name="T36" fmla="*/ 129 w 168"/>
                  <a:gd name="T37" fmla="*/ 89 h 167"/>
                  <a:gd name="T38" fmla="*/ 121 w 168"/>
                  <a:gd name="T39" fmla="*/ 89 h 167"/>
                  <a:gd name="T40" fmla="*/ 112 w 168"/>
                  <a:gd name="T41" fmla="*/ 123 h 167"/>
                  <a:gd name="T42" fmla="*/ 100 w 168"/>
                  <a:gd name="T43" fmla="*/ 123 h 167"/>
                  <a:gd name="T44" fmla="*/ 89 w 168"/>
                  <a:gd name="T45" fmla="*/ 89 h 167"/>
                  <a:gd name="T46" fmla="*/ 78 w 168"/>
                  <a:gd name="T47" fmla="*/ 89 h 167"/>
                  <a:gd name="T48" fmla="*/ 68 w 168"/>
                  <a:gd name="T49" fmla="*/ 123 h 167"/>
                  <a:gd name="T50" fmla="*/ 56 w 168"/>
                  <a:gd name="T51" fmla="*/ 123 h 167"/>
                  <a:gd name="T52" fmla="*/ 46 w 168"/>
                  <a:gd name="T53" fmla="*/ 89 h 167"/>
                  <a:gd name="T54" fmla="*/ 39 w 168"/>
                  <a:gd name="T55" fmla="*/ 89 h 167"/>
                  <a:gd name="T56" fmla="*/ 39 w 168"/>
                  <a:gd name="T57" fmla="*/ 81 h 167"/>
                  <a:gd name="T58" fmla="*/ 44 w 168"/>
                  <a:gd name="T59" fmla="*/ 81 h 167"/>
                  <a:gd name="T60" fmla="*/ 34 w 168"/>
                  <a:gd name="T61" fmla="*/ 48 h 167"/>
                  <a:gd name="T62" fmla="*/ 49 w 168"/>
                  <a:gd name="T63" fmla="*/ 4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8" h="167">
                    <a:moveTo>
                      <a:pt x="84" y="167"/>
                    </a:moveTo>
                    <a:cubicBezTo>
                      <a:pt x="130" y="167"/>
                      <a:pt x="168" y="129"/>
                      <a:pt x="168" y="83"/>
                    </a:cubicBezTo>
                    <a:cubicBezTo>
                      <a:pt x="168" y="37"/>
                      <a:pt x="130" y="0"/>
                      <a:pt x="84" y="0"/>
                    </a:cubicBezTo>
                    <a:cubicBezTo>
                      <a:pt x="78" y="0"/>
                      <a:pt x="73" y="0"/>
                      <a:pt x="68" y="1"/>
                    </a:cubicBezTo>
                    <a:cubicBezTo>
                      <a:pt x="54" y="26"/>
                      <a:pt x="32" y="45"/>
                      <a:pt x="5" y="55"/>
                    </a:cubicBezTo>
                    <a:cubicBezTo>
                      <a:pt x="2" y="64"/>
                      <a:pt x="0" y="73"/>
                      <a:pt x="0" y="83"/>
                    </a:cubicBezTo>
                    <a:cubicBezTo>
                      <a:pt x="0" y="129"/>
                      <a:pt x="38" y="167"/>
                      <a:pt x="84" y="167"/>
                    </a:cubicBezTo>
                    <a:close/>
                    <a:moveTo>
                      <a:pt x="49" y="48"/>
                    </a:moveTo>
                    <a:cubicBezTo>
                      <a:pt x="57" y="81"/>
                      <a:pt x="57" y="81"/>
                      <a:pt x="57" y="81"/>
                    </a:cubicBezTo>
                    <a:cubicBezTo>
                      <a:pt x="69" y="81"/>
                      <a:pt x="69" y="81"/>
                      <a:pt x="69" y="81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99" y="81"/>
                      <a:pt x="99" y="81"/>
                      <a:pt x="99" y="81"/>
                    </a:cubicBezTo>
                    <a:cubicBezTo>
                      <a:pt x="110" y="81"/>
                      <a:pt x="110" y="81"/>
                      <a:pt x="110" y="81"/>
                    </a:cubicBezTo>
                    <a:cubicBezTo>
                      <a:pt x="118" y="48"/>
                      <a:pt x="118" y="48"/>
                      <a:pt x="118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24" y="81"/>
                      <a:pt x="124" y="81"/>
                      <a:pt x="124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1" y="89"/>
                      <a:pt x="121" y="89"/>
                      <a:pt x="121" y="89"/>
                    </a:cubicBezTo>
                    <a:cubicBezTo>
                      <a:pt x="112" y="123"/>
                      <a:pt x="112" y="123"/>
                      <a:pt x="112" y="123"/>
                    </a:cubicBezTo>
                    <a:cubicBezTo>
                      <a:pt x="100" y="123"/>
                      <a:pt x="100" y="123"/>
                      <a:pt x="100" y="123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68" y="123"/>
                      <a:pt x="68" y="123"/>
                      <a:pt x="68" y="123"/>
                    </a:cubicBezTo>
                    <a:cubicBezTo>
                      <a:pt x="56" y="123"/>
                      <a:pt x="56" y="123"/>
                      <a:pt x="56" y="123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34" y="48"/>
                      <a:pt x="34" y="48"/>
                      <a:pt x="34" y="48"/>
                    </a:cubicBezTo>
                    <a:lnTo>
                      <a:pt x="49" y="48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63713" y="3150074"/>
                <a:ext cx="22225" cy="44450"/>
              </a:xfrm>
              <a:custGeom>
                <a:avLst/>
                <a:gdLst>
                  <a:gd name="T0" fmla="*/ 14 w 14"/>
                  <a:gd name="T1" fmla="*/ 0 h 28"/>
                  <a:gd name="T2" fmla="*/ 0 w 14"/>
                  <a:gd name="T3" fmla="*/ 0 h 28"/>
                  <a:gd name="T4" fmla="*/ 7 w 14"/>
                  <a:gd name="T5" fmla="*/ 28 h 28"/>
                  <a:gd name="T6" fmla="*/ 14 w 14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8">
                    <a:moveTo>
                      <a:pt x="14" y="0"/>
                    </a:moveTo>
                    <a:lnTo>
                      <a:pt x="0" y="0"/>
                    </a:lnTo>
                    <a:lnTo>
                      <a:pt x="7" y="2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06550" y="3150074"/>
                <a:ext cx="22225" cy="44450"/>
              </a:xfrm>
              <a:custGeom>
                <a:avLst/>
                <a:gdLst>
                  <a:gd name="T0" fmla="*/ 14 w 14"/>
                  <a:gd name="T1" fmla="*/ 0 h 28"/>
                  <a:gd name="T2" fmla="*/ 0 w 14"/>
                  <a:gd name="T3" fmla="*/ 0 h 28"/>
                  <a:gd name="T4" fmla="*/ 5 w 14"/>
                  <a:gd name="T5" fmla="*/ 28 h 28"/>
                  <a:gd name="T6" fmla="*/ 14 w 14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8">
                    <a:moveTo>
                      <a:pt x="14" y="0"/>
                    </a:moveTo>
                    <a:lnTo>
                      <a:pt x="0" y="0"/>
                    </a:lnTo>
                    <a:lnTo>
                      <a:pt x="5" y="28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00175" y="2818287"/>
                <a:ext cx="236538" cy="203200"/>
              </a:xfrm>
              <a:custGeom>
                <a:avLst/>
                <a:gdLst>
                  <a:gd name="T0" fmla="*/ 63 w 63"/>
                  <a:gd name="T1" fmla="*/ 0 h 54"/>
                  <a:gd name="T2" fmla="*/ 0 w 63"/>
                  <a:gd name="T3" fmla="*/ 54 h 54"/>
                  <a:gd name="T4" fmla="*/ 63 w 63"/>
                  <a:gd name="T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54">
                    <a:moveTo>
                      <a:pt x="63" y="0"/>
                    </a:moveTo>
                    <a:cubicBezTo>
                      <a:pt x="34" y="6"/>
                      <a:pt x="10" y="27"/>
                      <a:pt x="0" y="54"/>
                    </a:cubicBezTo>
                    <a:cubicBezTo>
                      <a:pt x="27" y="44"/>
                      <a:pt x="49" y="25"/>
                      <a:pt x="63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73213" y="2694462"/>
                <a:ext cx="104775" cy="93662"/>
              </a:xfrm>
              <a:custGeom>
                <a:avLst/>
                <a:gdLst>
                  <a:gd name="T0" fmla="*/ 0 w 28"/>
                  <a:gd name="T1" fmla="*/ 25 h 25"/>
                  <a:gd name="T2" fmla="*/ 23 w 28"/>
                  <a:gd name="T3" fmla="*/ 19 h 25"/>
                  <a:gd name="T4" fmla="*/ 28 w 28"/>
                  <a:gd name="T5" fmla="*/ 0 h 25"/>
                  <a:gd name="T6" fmla="*/ 9 w 28"/>
                  <a:gd name="T7" fmla="*/ 3 h 25"/>
                  <a:gd name="T8" fmla="*/ 0 w 28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5">
                    <a:moveTo>
                      <a:pt x="0" y="25"/>
                    </a:moveTo>
                    <a:cubicBezTo>
                      <a:pt x="7" y="22"/>
                      <a:pt x="15" y="20"/>
                      <a:pt x="23" y="19"/>
                    </a:cubicBezTo>
                    <a:cubicBezTo>
                      <a:pt x="25" y="13"/>
                      <a:pt x="27" y="7"/>
                      <a:pt x="28" y="0"/>
                    </a:cubicBezTo>
                    <a:cubicBezTo>
                      <a:pt x="21" y="1"/>
                      <a:pt x="15" y="1"/>
                      <a:pt x="9" y="3"/>
                    </a:cubicBezTo>
                    <a:cubicBezTo>
                      <a:pt x="7" y="10"/>
                      <a:pt x="4" y="18"/>
                      <a:pt x="0" y="25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2709862" y="1931430"/>
              <a:ext cx="226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2715207" y="2240035"/>
              <a:ext cx="27900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1081521" y="4082738"/>
            <a:ext cx="4542659" cy="1146804"/>
            <a:chOff x="957263" y="3979707"/>
            <a:chExt cx="4542659" cy="1146804"/>
          </a:xfrm>
        </p:grpSpPr>
        <p:grpSp>
          <p:nvGrpSpPr>
            <p:cNvPr id="31" name="组合 30"/>
            <p:cNvGrpSpPr/>
            <p:nvPr/>
          </p:nvGrpSpPr>
          <p:grpSpPr>
            <a:xfrm>
              <a:off x="957263" y="4010499"/>
              <a:ext cx="1111250" cy="1116012"/>
              <a:chOff x="957263" y="4010499"/>
              <a:chExt cx="1111250" cy="1116012"/>
            </a:xfrm>
            <a:solidFill>
              <a:srgbClr val="FFC000"/>
            </a:solidFill>
          </p:grpSpPr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89025" y="4194649"/>
                <a:ext cx="566738" cy="571500"/>
              </a:xfrm>
              <a:custGeom>
                <a:avLst/>
                <a:gdLst>
                  <a:gd name="T0" fmla="*/ 357 w 357"/>
                  <a:gd name="T1" fmla="*/ 66 h 360"/>
                  <a:gd name="T2" fmla="*/ 357 w 357"/>
                  <a:gd name="T3" fmla="*/ 64 h 360"/>
                  <a:gd name="T4" fmla="*/ 307 w 357"/>
                  <a:gd name="T5" fmla="*/ 14 h 360"/>
                  <a:gd name="T6" fmla="*/ 293 w 357"/>
                  <a:gd name="T7" fmla="*/ 0 h 360"/>
                  <a:gd name="T8" fmla="*/ 0 w 357"/>
                  <a:gd name="T9" fmla="*/ 293 h 360"/>
                  <a:gd name="T10" fmla="*/ 64 w 357"/>
                  <a:gd name="T11" fmla="*/ 360 h 360"/>
                  <a:gd name="T12" fmla="*/ 357 w 357"/>
                  <a:gd name="T13" fmla="*/ 66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7" h="360">
                    <a:moveTo>
                      <a:pt x="357" y="66"/>
                    </a:moveTo>
                    <a:lnTo>
                      <a:pt x="357" y="64"/>
                    </a:lnTo>
                    <a:lnTo>
                      <a:pt x="307" y="14"/>
                    </a:lnTo>
                    <a:lnTo>
                      <a:pt x="293" y="0"/>
                    </a:lnTo>
                    <a:lnTo>
                      <a:pt x="0" y="293"/>
                    </a:lnTo>
                    <a:lnTo>
                      <a:pt x="64" y="360"/>
                    </a:lnTo>
                    <a:lnTo>
                      <a:pt x="357" y="66"/>
                    </a:ln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17625" y="4423249"/>
                <a:ext cx="569913" cy="571500"/>
              </a:xfrm>
              <a:custGeom>
                <a:avLst/>
                <a:gdLst>
                  <a:gd name="T0" fmla="*/ 293 w 359"/>
                  <a:gd name="T1" fmla="*/ 0 h 360"/>
                  <a:gd name="T2" fmla="*/ 293 w 359"/>
                  <a:gd name="T3" fmla="*/ 3 h 360"/>
                  <a:gd name="T4" fmla="*/ 0 w 359"/>
                  <a:gd name="T5" fmla="*/ 294 h 360"/>
                  <a:gd name="T6" fmla="*/ 64 w 359"/>
                  <a:gd name="T7" fmla="*/ 360 h 360"/>
                  <a:gd name="T8" fmla="*/ 359 w 359"/>
                  <a:gd name="T9" fmla="*/ 66 h 360"/>
                  <a:gd name="T10" fmla="*/ 343 w 359"/>
                  <a:gd name="T11" fmla="*/ 50 h 360"/>
                  <a:gd name="T12" fmla="*/ 293 w 359"/>
                  <a:gd name="T1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" h="360">
                    <a:moveTo>
                      <a:pt x="293" y="0"/>
                    </a:moveTo>
                    <a:lnTo>
                      <a:pt x="293" y="3"/>
                    </a:lnTo>
                    <a:lnTo>
                      <a:pt x="0" y="294"/>
                    </a:lnTo>
                    <a:lnTo>
                      <a:pt x="64" y="360"/>
                    </a:lnTo>
                    <a:lnTo>
                      <a:pt x="359" y="66"/>
                    </a:lnTo>
                    <a:lnTo>
                      <a:pt x="343" y="50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57263" y="4889974"/>
                <a:ext cx="233363" cy="236537"/>
              </a:xfrm>
              <a:custGeom>
                <a:avLst/>
                <a:gdLst>
                  <a:gd name="T0" fmla="*/ 0 w 147"/>
                  <a:gd name="T1" fmla="*/ 149 h 149"/>
                  <a:gd name="T2" fmla="*/ 147 w 147"/>
                  <a:gd name="T3" fmla="*/ 106 h 149"/>
                  <a:gd name="T4" fmla="*/ 40 w 147"/>
                  <a:gd name="T5" fmla="*/ 0 h 149"/>
                  <a:gd name="T6" fmla="*/ 0 w 147"/>
                  <a:gd name="T7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149">
                    <a:moveTo>
                      <a:pt x="0" y="149"/>
                    </a:moveTo>
                    <a:lnTo>
                      <a:pt x="147" y="106"/>
                    </a:lnTo>
                    <a:lnTo>
                      <a:pt x="40" y="0"/>
                    </a:lnTo>
                    <a:lnTo>
                      <a:pt x="0" y="149"/>
                    </a:ln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87500" y="4010499"/>
                <a:ext cx="481013" cy="481012"/>
              </a:xfrm>
              <a:custGeom>
                <a:avLst/>
                <a:gdLst>
                  <a:gd name="T0" fmla="*/ 123 w 128"/>
                  <a:gd name="T1" fmla="*/ 75 h 128"/>
                  <a:gd name="T2" fmla="*/ 53 w 128"/>
                  <a:gd name="T3" fmla="*/ 5 h 128"/>
                  <a:gd name="T4" fmla="*/ 34 w 128"/>
                  <a:gd name="T5" fmla="*/ 5 h 128"/>
                  <a:gd name="T6" fmla="*/ 0 w 128"/>
                  <a:gd name="T7" fmla="*/ 39 h 128"/>
                  <a:gd name="T8" fmla="*/ 89 w 128"/>
                  <a:gd name="T9" fmla="*/ 128 h 128"/>
                  <a:gd name="T10" fmla="*/ 123 w 128"/>
                  <a:gd name="T11" fmla="*/ 94 h 128"/>
                  <a:gd name="T12" fmla="*/ 123 w 128"/>
                  <a:gd name="T13" fmla="*/ 7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28">
                    <a:moveTo>
                      <a:pt x="123" y="7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48" y="0"/>
                      <a:pt x="39" y="0"/>
                      <a:pt x="34" y="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123" y="94"/>
                      <a:pt x="123" y="94"/>
                      <a:pt x="123" y="94"/>
                    </a:cubicBezTo>
                    <a:cubicBezTo>
                      <a:pt x="128" y="89"/>
                      <a:pt x="128" y="81"/>
                      <a:pt x="123" y="75"/>
                    </a:cubicBez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2704517" y="3979707"/>
              <a:ext cx="226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2709862" y="4288312"/>
              <a:ext cx="27900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6450296" y="1798387"/>
            <a:ext cx="4707028" cy="1506701"/>
            <a:chOff x="6313488" y="1916423"/>
            <a:chExt cx="4707028" cy="1506701"/>
          </a:xfrm>
        </p:grpSpPr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13488" y="2213449"/>
              <a:ext cx="1411288" cy="1209675"/>
            </a:xfrm>
            <a:custGeom>
              <a:avLst/>
              <a:gdLst>
                <a:gd name="T0" fmla="*/ 244 w 376"/>
                <a:gd name="T1" fmla="*/ 163 h 322"/>
                <a:gd name="T2" fmla="*/ 244 w 376"/>
                <a:gd name="T3" fmla="*/ 114 h 322"/>
                <a:gd name="T4" fmla="*/ 192 w 376"/>
                <a:gd name="T5" fmla="*/ 61 h 322"/>
                <a:gd name="T6" fmla="*/ 192 w 376"/>
                <a:gd name="T7" fmla="*/ 40 h 322"/>
                <a:gd name="T8" fmla="*/ 231 w 376"/>
                <a:gd name="T9" fmla="*/ 22 h 322"/>
                <a:gd name="T10" fmla="*/ 192 w 376"/>
                <a:gd name="T11" fmla="*/ 4 h 322"/>
                <a:gd name="T12" fmla="*/ 192 w 376"/>
                <a:gd name="T13" fmla="*/ 0 h 322"/>
                <a:gd name="T14" fmla="*/ 184 w 376"/>
                <a:gd name="T15" fmla="*/ 0 h 322"/>
                <a:gd name="T16" fmla="*/ 184 w 376"/>
                <a:gd name="T17" fmla="*/ 61 h 322"/>
                <a:gd name="T18" fmla="*/ 132 w 376"/>
                <a:gd name="T19" fmla="*/ 114 h 322"/>
                <a:gd name="T20" fmla="*/ 132 w 376"/>
                <a:gd name="T21" fmla="*/ 163 h 322"/>
                <a:gd name="T22" fmla="*/ 0 w 376"/>
                <a:gd name="T23" fmla="*/ 163 h 322"/>
                <a:gd name="T24" fmla="*/ 0 w 376"/>
                <a:gd name="T25" fmla="*/ 322 h 322"/>
                <a:gd name="T26" fmla="*/ 376 w 376"/>
                <a:gd name="T27" fmla="*/ 322 h 322"/>
                <a:gd name="T28" fmla="*/ 376 w 376"/>
                <a:gd name="T29" fmla="*/ 163 h 322"/>
                <a:gd name="T30" fmla="*/ 244 w 376"/>
                <a:gd name="T31" fmla="*/ 163 h 322"/>
                <a:gd name="T32" fmla="*/ 159 w 376"/>
                <a:gd name="T33" fmla="*/ 134 h 322"/>
                <a:gd name="T34" fmla="*/ 188 w 376"/>
                <a:gd name="T35" fmla="*/ 105 h 322"/>
                <a:gd name="T36" fmla="*/ 217 w 376"/>
                <a:gd name="T37" fmla="*/ 134 h 322"/>
                <a:gd name="T38" fmla="*/ 191 w 376"/>
                <a:gd name="T39" fmla="*/ 163 h 322"/>
                <a:gd name="T40" fmla="*/ 185 w 376"/>
                <a:gd name="T41" fmla="*/ 163 h 322"/>
                <a:gd name="T42" fmla="*/ 159 w 376"/>
                <a:gd name="T43" fmla="*/ 13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322">
                  <a:moveTo>
                    <a:pt x="244" y="163"/>
                  </a:moveTo>
                  <a:cubicBezTo>
                    <a:pt x="244" y="114"/>
                    <a:pt x="244" y="114"/>
                    <a:pt x="244" y="114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61"/>
                    <a:pt x="184" y="61"/>
                    <a:pt x="184" y="61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376" y="322"/>
                    <a:pt x="376" y="322"/>
                    <a:pt x="376" y="322"/>
                  </a:cubicBezTo>
                  <a:cubicBezTo>
                    <a:pt x="376" y="163"/>
                    <a:pt x="376" y="163"/>
                    <a:pt x="376" y="163"/>
                  </a:cubicBezTo>
                  <a:lnTo>
                    <a:pt x="244" y="163"/>
                  </a:lnTo>
                  <a:close/>
                  <a:moveTo>
                    <a:pt x="159" y="134"/>
                  </a:moveTo>
                  <a:cubicBezTo>
                    <a:pt x="159" y="118"/>
                    <a:pt x="172" y="105"/>
                    <a:pt x="188" y="105"/>
                  </a:cubicBezTo>
                  <a:cubicBezTo>
                    <a:pt x="204" y="105"/>
                    <a:pt x="217" y="118"/>
                    <a:pt x="217" y="134"/>
                  </a:cubicBezTo>
                  <a:cubicBezTo>
                    <a:pt x="217" y="150"/>
                    <a:pt x="206" y="162"/>
                    <a:pt x="191" y="163"/>
                  </a:cubicBezTo>
                  <a:cubicBezTo>
                    <a:pt x="185" y="163"/>
                    <a:pt x="185" y="163"/>
                    <a:pt x="185" y="163"/>
                  </a:cubicBezTo>
                  <a:cubicBezTo>
                    <a:pt x="170" y="162"/>
                    <a:pt x="159" y="150"/>
                    <a:pt x="159" y="134"/>
                  </a:cubicBezTo>
                  <a:close/>
                </a:path>
              </a:pathLst>
            </a:custGeom>
            <a:solidFill>
              <a:srgbClr val="FF745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04050" y="2638899"/>
              <a:ext cx="77788" cy="149225"/>
            </a:xfrm>
            <a:custGeom>
              <a:avLst/>
              <a:gdLst>
                <a:gd name="T0" fmla="*/ 17 w 21"/>
                <a:gd name="T1" fmla="*/ 40 h 40"/>
                <a:gd name="T2" fmla="*/ 20 w 21"/>
                <a:gd name="T3" fmla="*/ 39 h 40"/>
                <a:gd name="T4" fmla="*/ 20 w 21"/>
                <a:gd name="T5" fmla="*/ 34 h 40"/>
                <a:gd name="T6" fmla="*/ 8 w 21"/>
                <a:gd name="T7" fmla="*/ 21 h 40"/>
                <a:gd name="T8" fmla="*/ 8 w 21"/>
                <a:gd name="T9" fmla="*/ 4 h 40"/>
                <a:gd name="T10" fmla="*/ 4 w 21"/>
                <a:gd name="T11" fmla="*/ 0 h 40"/>
                <a:gd name="T12" fmla="*/ 0 w 21"/>
                <a:gd name="T13" fmla="*/ 4 h 40"/>
                <a:gd name="T14" fmla="*/ 0 w 21"/>
                <a:gd name="T15" fmla="*/ 23 h 40"/>
                <a:gd name="T16" fmla="*/ 1 w 21"/>
                <a:gd name="T17" fmla="*/ 25 h 40"/>
                <a:gd name="T18" fmla="*/ 14 w 21"/>
                <a:gd name="T19" fmla="*/ 39 h 40"/>
                <a:gd name="T20" fmla="*/ 17 w 21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0">
                  <a:moveTo>
                    <a:pt x="17" y="40"/>
                  </a:moveTo>
                  <a:cubicBezTo>
                    <a:pt x="18" y="40"/>
                    <a:pt x="19" y="40"/>
                    <a:pt x="20" y="39"/>
                  </a:cubicBezTo>
                  <a:cubicBezTo>
                    <a:pt x="21" y="38"/>
                    <a:pt x="21" y="35"/>
                    <a:pt x="20" y="3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6" y="40"/>
                    <a:pt x="17" y="40"/>
                  </a:cubicBezTo>
                  <a:close/>
                </a:path>
              </a:pathLst>
            </a:custGeom>
            <a:solidFill>
              <a:srgbClr val="EA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8225111" y="1916423"/>
              <a:ext cx="226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8230456" y="2225028"/>
              <a:ext cx="27900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6586971" y="4082738"/>
            <a:ext cx="4570353" cy="1353180"/>
            <a:chOff x="6462713" y="3979707"/>
            <a:chExt cx="4570353" cy="1353180"/>
          </a:xfrm>
        </p:grpSpPr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37388" y="4088287"/>
              <a:ext cx="198438" cy="200025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462713" y="4337524"/>
              <a:ext cx="1336675" cy="995363"/>
              <a:chOff x="6462713" y="4337524"/>
              <a:chExt cx="1336675" cy="995363"/>
            </a:xfrm>
            <a:solidFill>
              <a:srgbClr val="92D050"/>
            </a:solidFill>
          </p:grpSpPr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72288" y="4337524"/>
                <a:ext cx="528638" cy="995362"/>
              </a:xfrm>
              <a:custGeom>
                <a:avLst/>
                <a:gdLst>
                  <a:gd name="T0" fmla="*/ 119 w 141"/>
                  <a:gd name="T1" fmla="*/ 0 h 265"/>
                  <a:gd name="T2" fmla="*/ 76 w 141"/>
                  <a:gd name="T3" fmla="*/ 0 h 265"/>
                  <a:gd name="T4" fmla="*/ 82 w 141"/>
                  <a:gd name="T5" fmla="*/ 76 h 265"/>
                  <a:gd name="T6" fmla="*/ 71 w 141"/>
                  <a:gd name="T7" fmla="*/ 86 h 265"/>
                  <a:gd name="T8" fmla="*/ 60 w 141"/>
                  <a:gd name="T9" fmla="*/ 76 h 265"/>
                  <a:gd name="T10" fmla="*/ 66 w 141"/>
                  <a:gd name="T11" fmla="*/ 0 h 265"/>
                  <a:gd name="T12" fmla="*/ 22 w 141"/>
                  <a:gd name="T13" fmla="*/ 0 h 265"/>
                  <a:gd name="T14" fmla="*/ 4 w 141"/>
                  <a:gd name="T15" fmla="*/ 24 h 265"/>
                  <a:gd name="T16" fmla="*/ 31 w 141"/>
                  <a:gd name="T17" fmla="*/ 129 h 265"/>
                  <a:gd name="T18" fmla="*/ 31 w 141"/>
                  <a:gd name="T19" fmla="*/ 129 h 265"/>
                  <a:gd name="T20" fmla="*/ 37 w 141"/>
                  <a:gd name="T21" fmla="*/ 153 h 265"/>
                  <a:gd name="T22" fmla="*/ 48 w 141"/>
                  <a:gd name="T23" fmla="*/ 153 h 265"/>
                  <a:gd name="T24" fmla="*/ 58 w 141"/>
                  <a:gd name="T25" fmla="*/ 265 h 265"/>
                  <a:gd name="T26" fmla="*/ 84 w 141"/>
                  <a:gd name="T27" fmla="*/ 265 h 265"/>
                  <a:gd name="T28" fmla="*/ 94 w 141"/>
                  <a:gd name="T29" fmla="*/ 153 h 265"/>
                  <a:gd name="T30" fmla="*/ 104 w 141"/>
                  <a:gd name="T31" fmla="*/ 153 h 265"/>
                  <a:gd name="T32" fmla="*/ 110 w 141"/>
                  <a:gd name="T33" fmla="*/ 130 h 265"/>
                  <a:gd name="T34" fmla="*/ 111 w 141"/>
                  <a:gd name="T35" fmla="*/ 129 h 265"/>
                  <a:gd name="T36" fmla="*/ 138 w 141"/>
                  <a:gd name="T37" fmla="*/ 24 h 265"/>
                  <a:gd name="T38" fmla="*/ 119 w 141"/>
                  <a:gd name="T3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65">
                    <a:moveTo>
                      <a:pt x="119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71" y="86"/>
                      <a:pt x="71" y="86"/>
                      <a:pt x="71" y="8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9" y="0"/>
                      <a:pt x="0" y="11"/>
                      <a:pt x="4" y="24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7" y="153"/>
                      <a:pt x="37" y="153"/>
                      <a:pt x="37" y="153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58" y="265"/>
                      <a:pt x="58" y="265"/>
                      <a:pt x="58" y="265"/>
                    </a:cubicBezTo>
                    <a:cubicBezTo>
                      <a:pt x="84" y="265"/>
                      <a:pt x="84" y="265"/>
                      <a:pt x="84" y="265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104" y="153"/>
                      <a:pt x="104" y="153"/>
                      <a:pt x="104" y="153"/>
                    </a:cubicBezTo>
                    <a:cubicBezTo>
                      <a:pt x="105" y="149"/>
                      <a:pt x="108" y="140"/>
                      <a:pt x="110" y="130"/>
                    </a:cubicBezTo>
                    <a:cubicBezTo>
                      <a:pt x="110" y="130"/>
                      <a:pt x="111" y="129"/>
                      <a:pt x="111" y="129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41" y="11"/>
                      <a:pt x="133" y="0"/>
                      <a:pt x="119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62713" y="4618512"/>
                <a:ext cx="379413" cy="714375"/>
              </a:xfrm>
              <a:custGeom>
                <a:avLst/>
                <a:gdLst>
                  <a:gd name="T0" fmla="*/ 85 w 101"/>
                  <a:gd name="T1" fmla="*/ 0 h 190"/>
                  <a:gd name="T2" fmla="*/ 54 w 101"/>
                  <a:gd name="T3" fmla="*/ 0 h 190"/>
                  <a:gd name="T4" fmla="*/ 58 w 101"/>
                  <a:gd name="T5" fmla="*/ 54 h 190"/>
                  <a:gd name="T6" fmla="*/ 50 w 101"/>
                  <a:gd name="T7" fmla="*/ 61 h 190"/>
                  <a:gd name="T8" fmla="*/ 42 w 101"/>
                  <a:gd name="T9" fmla="*/ 54 h 190"/>
                  <a:gd name="T10" fmla="*/ 47 w 101"/>
                  <a:gd name="T11" fmla="*/ 0 h 190"/>
                  <a:gd name="T12" fmla="*/ 15 w 101"/>
                  <a:gd name="T13" fmla="*/ 0 h 190"/>
                  <a:gd name="T14" fmla="*/ 2 w 101"/>
                  <a:gd name="T15" fmla="*/ 17 h 190"/>
                  <a:gd name="T16" fmla="*/ 22 w 101"/>
                  <a:gd name="T17" fmla="*/ 92 h 190"/>
                  <a:gd name="T18" fmla="*/ 22 w 101"/>
                  <a:gd name="T19" fmla="*/ 92 h 190"/>
                  <a:gd name="T20" fmla="*/ 26 w 101"/>
                  <a:gd name="T21" fmla="*/ 109 h 190"/>
                  <a:gd name="T22" fmla="*/ 34 w 101"/>
                  <a:gd name="T23" fmla="*/ 109 h 190"/>
                  <a:gd name="T24" fmla="*/ 41 w 101"/>
                  <a:gd name="T25" fmla="*/ 190 h 190"/>
                  <a:gd name="T26" fmla="*/ 60 w 101"/>
                  <a:gd name="T27" fmla="*/ 190 h 190"/>
                  <a:gd name="T28" fmla="*/ 67 w 101"/>
                  <a:gd name="T29" fmla="*/ 109 h 190"/>
                  <a:gd name="T30" fmla="*/ 74 w 101"/>
                  <a:gd name="T31" fmla="*/ 109 h 190"/>
                  <a:gd name="T32" fmla="*/ 79 w 101"/>
                  <a:gd name="T33" fmla="*/ 93 h 190"/>
                  <a:gd name="T34" fmla="*/ 79 w 101"/>
                  <a:gd name="T35" fmla="*/ 92 h 190"/>
                  <a:gd name="T36" fmla="*/ 98 w 101"/>
                  <a:gd name="T37" fmla="*/ 17 h 190"/>
                  <a:gd name="T38" fmla="*/ 85 w 101"/>
                  <a:gd name="T3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1" h="190">
                    <a:moveTo>
                      <a:pt x="85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2" y="17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6" y="109"/>
                      <a:pt x="26" y="109"/>
                      <a:pt x="26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41" y="190"/>
                      <a:pt x="41" y="190"/>
                      <a:pt x="41" y="190"/>
                    </a:cubicBezTo>
                    <a:cubicBezTo>
                      <a:pt x="60" y="190"/>
                      <a:pt x="60" y="190"/>
                      <a:pt x="60" y="190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5" y="106"/>
                      <a:pt x="77" y="100"/>
                      <a:pt x="79" y="93"/>
                    </a:cubicBezTo>
                    <a:cubicBezTo>
                      <a:pt x="79" y="93"/>
                      <a:pt x="79" y="92"/>
                      <a:pt x="79" y="92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101" y="7"/>
                      <a:pt x="95" y="0"/>
                      <a:pt x="85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80188" y="4439124"/>
                <a:ext cx="142875" cy="142875"/>
              </a:xfrm>
              <a:prstGeom prst="ellipse">
                <a:avLst/>
              </a:pr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19975" y="4618512"/>
                <a:ext cx="379413" cy="714375"/>
              </a:xfrm>
              <a:custGeom>
                <a:avLst/>
                <a:gdLst>
                  <a:gd name="T0" fmla="*/ 85 w 101"/>
                  <a:gd name="T1" fmla="*/ 0 h 190"/>
                  <a:gd name="T2" fmla="*/ 54 w 101"/>
                  <a:gd name="T3" fmla="*/ 0 h 190"/>
                  <a:gd name="T4" fmla="*/ 58 w 101"/>
                  <a:gd name="T5" fmla="*/ 54 h 190"/>
                  <a:gd name="T6" fmla="*/ 50 w 101"/>
                  <a:gd name="T7" fmla="*/ 61 h 190"/>
                  <a:gd name="T8" fmla="*/ 43 w 101"/>
                  <a:gd name="T9" fmla="*/ 54 h 190"/>
                  <a:gd name="T10" fmla="*/ 47 w 101"/>
                  <a:gd name="T11" fmla="*/ 0 h 190"/>
                  <a:gd name="T12" fmla="*/ 15 w 101"/>
                  <a:gd name="T13" fmla="*/ 0 h 190"/>
                  <a:gd name="T14" fmla="*/ 2 w 101"/>
                  <a:gd name="T15" fmla="*/ 17 h 190"/>
                  <a:gd name="T16" fmla="*/ 22 w 101"/>
                  <a:gd name="T17" fmla="*/ 92 h 190"/>
                  <a:gd name="T18" fmla="*/ 22 w 101"/>
                  <a:gd name="T19" fmla="*/ 92 h 190"/>
                  <a:gd name="T20" fmla="*/ 26 w 101"/>
                  <a:gd name="T21" fmla="*/ 109 h 190"/>
                  <a:gd name="T22" fmla="*/ 34 w 101"/>
                  <a:gd name="T23" fmla="*/ 109 h 190"/>
                  <a:gd name="T24" fmla="*/ 41 w 101"/>
                  <a:gd name="T25" fmla="*/ 190 h 190"/>
                  <a:gd name="T26" fmla="*/ 60 w 101"/>
                  <a:gd name="T27" fmla="*/ 190 h 190"/>
                  <a:gd name="T28" fmla="*/ 67 w 101"/>
                  <a:gd name="T29" fmla="*/ 109 h 190"/>
                  <a:gd name="T30" fmla="*/ 75 w 101"/>
                  <a:gd name="T31" fmla="*/ 109 h 190"/>
                  <a:gd name="T32" fmla="*/ 79 w 101"/>
                  <a:gd name="T33" fmla="*/ 93 h 190"/>
                  <a:gd name="T34" fmla="*/ 79 w 101"/>
                  <a:gd name="T35" fmla="*/ 92 h 190"/>
                  <a:gd name="T36" fmla="*/ 98 w 101"/>
                  <a:gd name="T37" fmla="*/ 17 h 190"/>
                  <a:gd name="T38" fmla="*/ 85 w 101"/>
                  <a:gd name="T3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1" h="190">
                    <a:moveTo>
                      <a:pt x="85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2" y="17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6" y="109"/>
                      <a:pt x="26" y="109"/>
                      <a:pt x="26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41" y="190"/>
                      <a:pt x="41" y="190"/>
                      <a:pt x="41" y="190"/>
                    </a:cubicBezTo>
                    <a:cubicBezTo>
                      <a:pt x="60" y="190"/>
                      <a:pt x="60" y="190"/>
                      <a:pt x="60" y="190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75" y="109"/>
                      <a:pt x="75" y="109"/>
                      <a:pt x="75" y="109"/>
                    </a:cubicBezTo>
                    <a:cubicBezTo>
                      <a:pt x="75" y="106"/>
                      <a:pt x="77" y="100"/>
                      <a:pt x="79" y="93"/>
                    </a:cubicBezTo>
                    <a:cubicBezTo>
                      <a:pt x="79" y="93"/>
                      <a:pt x="79" y="92"/>
                      <a:pt x="79" y="92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101" y="7"/>
                      <a:pt x="95" y="0"/>
                      <a:pt x="85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537450" y="4439124"/>
                <a:ext cx="141288" cy="142875"/>
              </a:xfrm>
              <a:prstGeom prst="ellipse">
                <a:avLst/>
              </a:pr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8237661" y="3979707"/>
              <a:ext cx="226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8243006" y="4288312"/>
              <a:ext cx="27900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53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7669426" y="2100099"/>
            <a:ext cx="2443333" cy="2444807"/>
          </a:xfrm>
          <a:custGeom>
            <a:avLst/>
            <a:gdLst>
              <a:gd name="T0" fmla="*/ 1706 w 1816"/>
              <a:gd name="T1" fmla="*/ 792 h 1816"/>
              <a:gd name="T2" fmla="*/ 1774 w 1816"/>
              <a:gd name="T3" fmla="*/ 626 h 1816"/>
              <a:gd name="T4" fmla="*/ 1578 w 1816"/>
              <a:gd name="T5" fmla="*/ 460 h 1816"/>
              <a:gd name="T6" fmla="*/ 1498 w 1816"/>
              <a:gd name="T7" fmla="*/ 216 h 1816"/>
              <a:gd name="T8" fmla="*/ 1318 w 1816"/>
              <a:gd name="T9" fmla="*/ 214 h 1816"/>
              <a:gd name="T10" fmla="*/ 1150 w 1816"/>
              <a:gd name="T11" fmla="*/ 138 h 1816"/>
              <a:gd name="T12" fmla="*/ 978 w 1816"/>
              <a:gd name="T13" fmla="*/ 104 h 1816"/>
              <a:gd name="T14" fmla="*/ 792 w 1816"/>
              <a:gd name="T15" fmla="*/ 110 h 1816"/>
              <a:gd name="T16" fmla="*/ 626 w 1816"/>
              <a:gd name="T17" fmla="*/ 42 h 1816"/>
              <a:gd name="T18" fmla="*/ 460 w 1816"/>
              <a:gd name="T19" fmla="*/ 236 h 1816"/>
              <a:gd name="T20" fmla="*/ 216 w 1816"/>
              <a:gd name="T21" fmla="*/ 316 h 1816"/>
              <a:gd name="T22" fmla="*/ 214 w 1816"/>
              <a:gd name="T23" fmla="*/ 496 h 1816"/>
              <a:gd name="T24" fmla="*/ 138 w 1816"/>
              <a:gd name="T25" fmla="*/ 666 h 1816"/>
              <a:gd name="T26" fmla="*/ 104 w 1816"/>
              <a:gd name="T27" fmla="*/ 836 h 1816"/>
              <a:gd name="T28" fmla="*/ 108 w 1816"/>
              <a:gd name="T29" fmla="*/ 1022 h 1816"/>
              <a:gd name="T30" fmla="*/ 42 w 1816"/>
              <a:gd name="T31" fmla="*/ 1190 h 1816"/>
              <a:gd name="T32" fmla="*/ 236 w 1816"/>
              <a:gd name="T33" fmla="*/ 1356 h 1816"/>
              <a:gd name="T34" fmla="*/ 316 w 1816"/>
              <a:gd name="T35" fmla="*/ 1600 h 1816"/>
              <a:gd name="T36" fmla="*/ 496 w 1816"/>
              <a:gd name="T37" fmla="*/ 1602 h 1816"/>
              <a:gd name="T38" fmla="*/ 666 w 1816"/>
              <a:gd name="T39" fmla="*/ 1678 h 1816"/>
              <a:gd name="T40" fmla="*/ 836 w 1816"/>
              <a:gd name="T41" fmla="*/ 1712 h 1816"/>
              <a:gd name="T42" fmla="*/ 1022 w 1816"/>
              <a:gd name="T43" fmla="*/ 1706 h 1816"/>
              <a:gd name="T44" fmla="*/ 1188 w 1816"/>
              <a:gd name="T45" fmla="*/ 1774 h 1816"/>
              <a:gd name="T46" fmla="*/ 1356 w 1816"/>
              <a:gd name="T47" fmla="*/ 1578 h 1816"/>
              <a:gd name="T48" fmla="*/ 1600 w 1816"/>
              <a:gd name="T49" fmla="*/ 1500 h 1816"/>
              <a:gd name="T50" fmla="*/ 1602 w 1816"/>
              <a:gd name="T51" fmla="*/ 1320 h 1816"/>
              <a:gd name="T52" fmla="*/ 1678 w 1816"/>
              <a:gd name="T53" fmla="*/ 1150 h 1816"/>
              <a:gd name="T54" fmla="*/ 1710 w 1816"/>
              <a:gd name="T55" fmla="*/ 978 h 1816"/>
              <a:gd name="T56" fmla="*/ 872 w 1816"/>
              <a:gd name="T57" fmla="*/ 1612 h 1816"/>
              <a:gd name="T58" fmla="*/ 730 w 1816"/>
              <a:gd name="T59" fmla="*/ 1592 h 1816"/>
              <a:gd name="T60" fmla="*/ 602 w 1816"/>
              <a:gd name="T61" fmla="*/ 1544 h 1816"/>
              <a:gd name="T62" fmla="*/ 484 w 1816"/>
              <a:gd name="T63" fmla="*/ 1474 h 1816"/>
              <a:gd name="T64" fmla="*/ 384 w 1816"/>
              <a:gd name="T65" fmla="*/ 1382 h 1816"/>
              <a:gd name="T66" fmla="*/ 304 w 1816"/>
              <a:gd name="T67" fmla="*/ 1274 h 1816"/>
              <a:gd name="T68" fmla="*/ 244 w 1816"/>
              <a:gd name="T69" fmla="*/ 1150 h 1816"/>
              <a:gd name="T70" fmla="*/ 210 w 1816"/>
              <a:gd name="T71" fmla="*/ 1016 h 1816"/>
              <a:gd name="T72" fmla="*/ 202 w 1816"/>
              <a:gd name="T73" fmla="*/ 872 h 1816"/>
              <a:gd name="T74" fmla="*/ 224 w 1816"/>
              <a:gd name="T75" fmla="*/ 732 h 1816"/>
              <a:gd name="T76" fmla="*/ 272 w 1816"/>
              <a:gd name="T77" fmla="*/ 602 h 1816"/>
              <a:gd name="T78" fmla="*/ 342 w 1816"/>
              <a:gd name="T79" fmla="*/ 486 h 1816"/>
              <a:gd name="T80" fmla="*/ 432 w 1816"/>
              <a:gd name="T81" fmla="*/ 386 h 1816"/>
              <a:gd name="T82" fmla="*/ 542 w 1816"/>
              <a:gd name="T83" fmla="*/ 304 h 1816"/>
              <a:gd name="T84" fmla="*/ 664 w 1816"/>
              <a:gd name="T85" fmla="*/ 244 h 1816"/>
              <a:gd name="T86" fmla="*/ 800 w 1816"/>
              <a:gd name="T87" fmla="*/ 210 h 1816"/>
              <a:gd name="T88" fmla="*/ 944 w 1816"/>
              <a:gd name="T89" fmla="*/ 202 h 1816"/>
              <a:gd name="T90" fmla="*/ 1084 w 1816"/>
              <a:gd name="T91" fmla="*/ 224 h 1816"/>
              <a:gd name="T92" fmla="*/ 1214 w 1816"/>
              <a:gd name="T93" fmla="*/ 272 h 1816"/>
              <a:gd name="T94" fmla="*/ 1330 w 1816"/>
              <a:gd name="T95" fmla="*/ 342 h 1816"/>
              <a:gd name="T96" fmla="*/ 1430 w 1816"/>
              <a:gd name="T97" fmla="*/ 432 h 1816"/>
              <a:gd name="T98" fmla="*/ 1512 w 1816"/>
              <a:gd name="T99" fmla="*/ 542 h 1816"/>
              <a:gd name="T100" fmla="*/ 1570 w 1816"/>
              <a:gd name="T101" fmla="*/ 664 h 1816"/>
              <a:gd name="T102" fmla="*/ 1606 w 1816"/>
              <a:gd name="T103" fmla="*/ 800 h 1816"/>
              <a:gd name="T104" fmla="*/ 1612 w 1816"/>
              <a:gd name="T105" fmla="*/ 944 h 1816"/>
              <a:gd name="T106" fmla="*/ 1592 w 1816"/>
              <a:gd name="T107" fmla="*/ 1084 h 1816"/>
              <a:gd name="T108" fmla="*/ 1544 w 1816"/>
              <a:gd name="T109" fmla="*/ 1214 h 1816"/>
              <a:gd name="T110" fmla="*/ 1474 w 1816"/>
              <a:gd name="T111" fmla="*/ 1330 h 1816"/>
              <a:gd name="T112" fmla="*/ 1382 w 1816"/>
              <a:gd name="T113" fmla="*/ 1430 h 1816"/>
              <a:gd name="T114" fmla="*/ 1274 w 1816"/>
              <a:gd name="T115" fmla="*/ 1512 h 1816"/>
              <a:gd name="T116" fmla="*/ 1150 w 1816"/>
              <a:gd name="T117" fmla="*/ 1570 h 1816"/>
              <a:gd name="T118" fmla="*/ 1014 w 1816"/>
              <a:gd name="T119" fmla="*/ 1606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FF583D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4635916" y="2165018"/>
            <a:ext cx="3186956" cy="3186955"/>
          </a:xfrm>
          <a:custGeom>
            <a:avLst/>
            <a:gdLst>
              <a:gd name="T0" fmla="*/ 2512 w 2622"/>
              <a:gd name="T1" fmla="*/ 1152 h 2622"/>
              <a:gd name="T2" fmla="*/ 2460 w 2622"/>
              <a:gd name="T3" fmla="*/ 930 h 2622"/>
              <a:gd name="T4" fmla="*/ 2482 w 2622"/>
              <a:gd name="T5" fmla="*/ 718 h 2622"/>
              <a:gd name="T6" fmla="*/ 2244 w 2622"/>
              <a:gd name="T7" fmla="*/ 540 h 2622"/>
              <a:gd name="T8" fmla="*/ 2082 w 2622"/>
              <a:gd name="T9" fmla="*/ 378 h 2622"/>
              <a:gd name="T10" fmla="*/ 1906 w 2622"/>
              <a:gd name="T11" fmla="*/ 140 h 2622"/>
              <a:gd name="T12" fmla="*/ 1694 w 2622"/>
              <a:gd name="T13" fmla="*/ 162 h 2622"/>
              <a:gd name="T14" fmla="*/ 1470 w 2622"/>
              <a:gd name="T15" fmla="*/ 112 h 2622"/>
              <a:gd name="T16" fmla="*/ 1240 w 2622"/>
              <a:gd name="T17" fmla="*/ 104 h 2622"/>
              <a:gd name="T18" fmla="*/ 1042 w 2622"/>
              <a:gd name="T19" fmla="*/ 26 h 2622"/>
              <a:gd name="T20" fmla="*/ 808 w 2622"/>
              <a:gd name="T21" fmla="*/ 210 h 2622"/>
              <a:gd name="T22" fmla="*/ 610 w 2622"/>
              <a:gd name="T23" fmla="*/ 326 h 2622"/>
              <a:gd name="T24" fmla="*/ 334 w 2622"/>
              <a:gd name="T25" fmla="*/ 434 h 2622"/>
              <a:gd name="T26" fmla="*/ 302 w 2622"/>
              <a:gd name="T27" fmla="*/ 646 h 2622"/>
              <a:gd name="T28" fmla="*/ 194 w 2622"/>
              <a:gd name="T29" fmla="*/ 848 h 2622"/>
              <a:gd name="T30" fmla="*/ 126 w 2622"/>
              <a:gd name="T31" fmla="*/ 1068 h 2622"/>
              <a:gd name="T32" fmla="*/ 0 w 2622"/>
              <a:gd name="T33" fmla="*/ 1240 h 2622"/>
              <a:gd name="T34" fmla="*/ 118 w 2622"/>
              <a:gd name="T35" fmla="*/ 1512 h 2622"/>
              <a:gd name="T36" fmla="*/ 178 w 2622"/>
              <a:gd name="T37" fmla="*/ 1734 h 2622"/>
              <a:gd name="T38" fmla="*/ 212 w 2622"/>
              <a:gd name="T39" fmla="*/ 2028 h 2622"/>
              <a:gd name="T40" fmla="*/ 408 w 2622"/>
              <a:gd name="T41" fmla="*/ 2116 h 2622"/>
              <a:gd name="T42" fmla="*/ 576 w 2622"/>
              <a:gd name="T43" fmla="*/ 2272 h 2622"/>
              <a:gd name="T44" fmla="*/ 770 w 2622"/>
              <a:gd name="T45" fmla="*/ 2394 h 2622"/>
              <a:gd name="T46" fmla="*/ 904 w 2622"/>
              <a:gd name="T47" fmla="*/ 2560 h 2622"/>
              <a:gd name="T48" fmla="*/ 1196 w 2622"/>
              <a:gd name="T49" fmla="*/ 2516 h 2622"/>
              <a:gd name="T50" fmla="*/ 1426 w 2622"/>
              <a:gd name="T51" fmla="*/ 2516 h 2622"/>
              <a:gd name="T52" fmla="*/ 1720 w 2622"/>
              <a:gd name="T53" fmla="*/ 2560 h 2622"/>
              <a:gd name="T54" fmla="*/ 1854 w 2622"/>
              <a:gd name="T55" fmla="*/ 2394 h 2622"/>
              <a:gd name="T56" fmla="*/ 2048 w 2622"/>
              <a:gd name="T57" fmla="*/ 2272 h 2622"/>
              <a:gd name="T58" fmla="*/ 2216 w 2622"/>
              <a:gd name="T59" fmla="*/ 2116 h 2622"/>
              <a:gd name="T60" fmla="*/ 2412 w 2622"/>
              <a:gd name="T61" fmla="*/ 2028 h 2622"/>
              <a:gd name="T62" fmla="*/ 2446 w 2622"/>
              <a:gd name="T63" fmla="*/ 1734 h 2622"/>
              <a:gd name="T64" fmla="*/ 2506 w 2622"/>
              <a:gd name="T65" fmla="*/ 1512 h 2622"/>
              <a:gd name="T66" fmla="*/ 1312 w 2622"/>
              <a:gd name="T67" fmla="*/ 2420 h 2622"/>
              <a:gd name="T68" fmla="*/ 1088 w 2622"/>
              <a:gd name="T69" fmla="*/ 2398 h 2622"/>
              <a:gd name="T70" fmla="*/ 830 w 2622"/>
              <a:gd name="T71" fmla="*/ 2312 h 2622"/>
              <a:gd name="T72" fmla="*/ 606 w 2622"/>
              <a:gd name="T73" fmla="*/ 2168 h 2622"/>
              <a:gd name="T74" fmla="*/ 422 w 2622"/>
              <a:gd name="T75" fmla="*/ 1976 h 2622"/>
              <a:gd name="T76" fmla="*/ 290 w 2622"/>
              <a:gd name="T77" fmla="*/ 1744 h 2622"/>
              <a:gd name="T78" fmla="*/ 216 w 2622"/>
              <a:gd name="T79" fmla="*/ 1480 h 2622"/>
              <a:gd name="T80" fmla="*/ 208 w 2622"/>
              <a:gd name="T81" fmla="*/ 1198 h 2622"/>
              <a:gd name="T82" fmla="*/ 270 w 2622"/>
              <a:gd name="T83" fmla="*/ 930 h 2622"/>
              <a:gd name="T84" fmla="*/ 392 w 2622"/>
              <a:gd name="T85" fmla="*/ 692 h 2622"/>
              <a:gd name="T86" fmla="*/ 566 w 2622"/>
              <a:gd name="T87" fmla="*/ 490 h 2622"/>
              <a:gd name="T88" fmla="*/ 782 w 2622"/>
              <a:gd name="T89" fmla="*/ 336 h 2622"/>
              <a:gd name="T90" fmla="*/ 1034 w 2622"/>
              <a:gd name="T91" fmla="*/ 236 h 2622"/>
              <a:gd name="T92" fmla="*/ 1312 w 2622"/>
              <a:gd name="T93" fmla="*/ 202 h 2622"/>
              <a:gd name="T94" fmla="*/ 1588 w 2622"/>
              <a:gd name="T95" fmla="*/ 236 h 2622"/>
              <a:gd name="T96" fmla="*/ 1840 w 2622"/>
              <a:gd name="T97" fmla="*/ 336 h 2622"/>
              <a:gd name="T98" fmla="*/ 2058 w 2622"/>
              <a:gd name="T99" fmla="*/ 490 h 2622"/>
              <a:gd name="T100" fmla="*/ 2232 w 2622"/>
              <a:gd name="T101" fmla="*/ 692 h 2622"/>
              <a:gd name="T102" fmla="*/ 2354 w 2622"/>
              <a:gd name="T103" fmla="*/ 930 h 2622"/>
              <a:gd name="T104" fmla="*/ 2416 w 2622"/>
              <a:gd name="T105" fmla="*/ 1198 h 2622"/>
              <a:gd name="T106" fmla="*/ 2408 w 2622"/>
              <a:gd name="T107" fmla="*/ 1480 h 2622"/>
              <a:gd name="T108" fmla="*/ 2334 w 2622"/>
              <a:gd name="T109" fmla="*/ 1744 h 2622"/>
              <a:gd name="T110" fmla="*/ 2200 w 2622"/>
              <a:gd name="T111" fmla="*/ 1976 h 2622"/>
              <a:gd name="T112" fmla="*/ 2018 w 2622"/>
              <a:gd name="T113" fmla="*/ 2168 h 2622"/>
              <a:gd name="T114" fmla="*/ 1792 w 2622"/>
              <a:gd name="T115" fmla="*/ 2312 h 2622"/>
              <a:gd name="T116" fmla="*/ 1536 w 2622"/>
              <a:gd name="T117" fmla="*/ 2398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622"/>
              <a:gd name="T178" fmla="*/ 0 h 2622"/>
              <a:gd name="T179" fmla="*/ 2622 w 2622"/>
              <a:gd name="T180" fmla="*/ 2622 h 262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A4241A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9053391" y="4049158"/>
            <a:ext cx="2140867" cy="2142342"/>
          </a:xfrm>
          <a:custGeom>
            <a:avLst/>
            <a:gdLst>
              <a:gd name="T0" fmla="*/ 1706 w 1816"/>
              <a:gd name="T1" fmla="*/ 792 h 1816"/>
              <a:gd name="T2" fmla="*/ 1774 w 1816"/>
              <a:gd name="T3" fmla="*/ 626 h 1816"/>
              <a:gd name="T4" fmla="*/ 1578 w 1816"/>
              <a:gd name="T5" fmla="*/ 460 h 1816"/>
              <a:gd name="T6" fmla="*/ 1498 w 1816"/>
              <a:gd name="T7" fmla="*/ 216 h 1816"/>
              <a:gd name="T8" fmla="*/ 1318 w 1816"/>
              <a:gd name="T9" fmla="*/ 214 h 1816"/>
              <a:gd name="T10" fmla="*/ 1150 w 1816"/>
              <a:gd name="T11" fmla="*/ 138 h 1816"/>
              <a:gd name="T12" fmla="*/ 978 w 1816"/>
              <a:gd name="T13" fmla="*/ 104 h 1816"/>
              <a:gd name="T14" fmla="*/ 792 w 1816"/>
              <a:gd name="T15" fmla="*/ 110 h 1816"/>
              <a:gd name="T16" fmla="*/ 626 w 1816"/>
              <a:gd name="T17" fmla="*/ 42 h 1816"/>
              <a:gd name="T18" fmla="*/ 460 w 1816"/>
              <a:gd name="T19" fmla="*/ 236 h 1816"/>
              <a:gd name="T20" fmla="*/ 216 w 1816"/>
              <a:gd name="T21" fmla="*/ 316 h 1816"/>
              <a:gd name="T22" fmla="*/ 214 w 1816"/>
              <a:gd name="T23" fmla="*/ 496 h 1816"/>
              <a:gd name="T24" fmla="*/ 138 w 1816"/>
              <a:gd name="T25" fmla="*/ 666 h 1816"/>
              <a:gd name="T26" fmla="*/ 104 w 1816"/>
              <a:gd name="T27" fmla="*/ 836 h 1816"/>
              <a:gd name="T28" fmla="*/ 108 w 1816"/>
              <a:gd name="T29" fmla="*/ 1022 h 1816"/>
              <a:gd name="T30" fmla="*/ 42 w 1816"/>
              <a:gd name="T31" fmla="*/ 1190 h 1816"/>
              <a:gd name="T32" fmla="*/ 236 w 1816"/>
              <a:gd name="T33" fmla="*/ 1356 h 1816"/>
              <a:gd name="T34" fmla="*/ 316 w 1816"/>
              <a:gd name="T35" fmla="*/ 1600 h 1816"/>
              <a:gd name="T36" fmla="*/ 496 w 1816"/>
              <a:gd name="T37" fmla="*/ 1602 h 1816"/>
              <a:gd name="T38" fmla="*/ 666 w 1816"/>
              <a:gd name="T39" fmla="*/ 1678 h 1816"/>
              <a:gd name="T40" fmla="*/ 836 w 1816"/>
              <a:gd name="T41" fmla="*/ 1712 h 1816"/>
              <a:gd name="T42" fmla="*/ 1022 w 1816"/>
              <a:gd name="T43" fmla="*/ 1706 h 1816"/>
              <a:gd name="T44" fmla="*/ 1188 w 1816"/>
              <a:gd name="T45" fmla="*/ 1774 h 1816"/>
              <a:gd name="T46" fmla="*/ 1356 w 1816"/>
              <a:gd name="T47" fmla="*/ 1578 h 1816"/>
              <a:gd name="T48" fmla="*/ 1600 w 1816"/>
              <a:gd name="T49" fmla="*/ 1500 h 1816"/>
              <a:gd name="T50" fmla="*/ 1602 w 1816"/>
              <a:gd name="T51" fmla="*/ 1320 h 1816"/>
              <a:gd name="T52" fmla="*/ 1678 w 1816"/>
              <a:gd name="T53" fmla="*/ 1150 h 1816"/>
              <a:gd name="T54" fmla="*/ 1710 w 1816"/>
              <a:gd name="T55" fmla="*/ 978 h 1816"/>
              <a:gd name="T56" fmla="*/ 872 w 1816"/>
              <a:gd name="T57" fmla="*/ 1612 h 1816"/>
              <a:gd name="T58" fmla="*/ 730 w 1816"/>
              <a:gd name="T59" fmla="*/ 1592 h 1816"/>
              <a:gd name="T60" fmla="*/ 602 w 1816"/>
              <a:gd name="T61" fmla="*/ 1544 h 1816"/>
              <a:gd name="T62" fmla="*/ 484 w 1816"/>
              <a:gd name="T63" fmla="*/ 1474 h 1816"/>
              <a:gd name="T64" fmla="*/ 384 w 1816"/>
              <a:gd name="T65" fmla="*/ 1382 h 1816"/>
              <a:gd name="T66" fmla="*/ 304 w 1816"/>
              <a:gd name="T67" fmla="*/ 1274 h 1816"/>
              <a:gd name="T68" fmla="*/ 244 w 1816"/>
              <a:gd name="T69" fmla="*/ 1150 h 1816"/>
              <a:gd name="T70" fmla="*/ 210 w 1816"/>
              <a:gd name="T71" fmla="*/ 1016 h 1816"/>
              <a:gd name="T72" fmla="*/ 202 w 1816"/>
              <a:gd name="T73" fmla="*/ 872 h 1816"/>
              <a:gd name="T74" fmla="*/ 224 w 1816"/>
              <a:gd name="T75" fmla="*/ 732 h 1816"/>
              <a:gd name="T76" fmla="*/ 272 w 1816"/>
              <a:gd name="T77" fmla="*/ 602 h 1816"/>
              <a:gd name="T78" fmla="*/ 342 w 1816"/>
              <a:gd name="T79" fmla="*/ 486 h 1816"/>
              <a:gd name="T80" fmla="*/ 432 w 1816"/>
              <a:gd name="T81" fmla="*/ 386 h 1816"/>
              <a:gd name="T82" fmla="*/ 542 w 1816"/>
              <a:gd name="T83" fmla="*/ 304 h 1816"/>
              <a:gd name="T84" fmla="*/ 664 w 1816"/>
              <a:gd name="T85" fmla="*/ 244 h 1816"/>
              <a:gd name="T86" fmla="*/ 800 w 1816"/>
              <a:gd name="T87" fmla="*/ 210 h 1816"/>
              <a:gd name="T88" fmla="*/ 944 w 1816"/>
              <a:gd name="T89" fmla="*/ 202 h 1816"/>
              <a:gd name="T90" fmla="*/ 1084 w 1816"/>
              <a:gd name="T91" fmla="*/ 224 h 1816"/>
              <a:gd name="T92" fmla="*/ 1214 w 1816"/>
              <a:gd name="T93" fmla="*/ 272 h 1816"/>
              <a:gd name="T94" fmla="*/ 1330 w 1816"/>
              <a:gd name="T95" fmla="*/ 342 h 1816"/>
              <a:gd name="T96" fmla="*/ 1430 w 1816"/>
              <a:gd name="T97" fmla="*/ 432 h 1816"/>
              <a:gd name="T98" fmla="*/ 1512 w 1816"/>
              <a:gd name="T99" fmla="*/ 542 h 1816"/>
              <a:gd name="T100" fmla="*/ 1570 w 1816"/>
              <a:gd name="T101" fmla="*/ 664 h 1816"/>
              <a:gd name="T102" fmla="*/ 1606 w 1816"/>
              <a:gd name="T103" fmla="*/ 800 h 1816"/>
              <a:gd name="T104" fmla="*/ 1612 w 1816"/>
              <a:gd name="T105" fmla="*/ 944 h 1816"/>
              <a:gd name="T106" fmla="*/ 1592 w 1816"/>
              <a:gd name="T107" fmla="*/ 1084 h 1816"/>
              <a:gd name="T108" fmla="*/ 1544 w 1816"/>
              <a:gd name="T109" fmla="*/ 1214 h 1816"/>
              <a:gd name="T110" fmla="*/ 1474 w 1816"/>
              <a:gd name="T111" fmla="*/ 1330 h 1816"/>
              <a:gd name="T112" fmla="*/ 1382 w 1816"/>
              <a:gd name="T113" fmla="*/ 1430 h 1816"/>
              <a:gd name="T114" fmla="*/ 1274 w 1816"/>
              <a:gd name="T115" fmla="*/ 1512 h 1816"/>
              <a:gd name="T116" fmla="*/ 1150 w 1816"/>
              <a:gd name="T117" fmla="*/ 1570 h 1816"/>
              <a:gd name="T118" fmla="*/ 1014 w 1816"/>
              <a:gd name="T119" fmla="*/ 1606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FE0D0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4976744" y="2505845"/>
            <a:ext cx="2505301" cy="2503826"/>
            <a:chOff x="4564620" y="2285343"/>
            <a:chExt cx="2505301" cy="2503826"/>
          </a:xfrm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4564620" y="2285343"/>
              <a:ext cx="2505301" cy="2503826"/>
            </a:xfrm>
            <a:prstGeom prst="ellipse">
              <a:avLst/>
            </a:pr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94537" y="2843459"/>
              <a:ext cx="1919569" cy="1378333"/>
              <a:chOff x="3238353" y="2160871"/>
              <a:chExt cx="1919569" cy="1378333"/>
            </a:xfrm>
          </p:grpSpPr>
          <p:sp>
            <p:nvSpPr>
              <p:cNvPr id="12" name="出自【趣你的PPT】(微信:qunideppt)：最优质的PPT资源库"/>
              <p:cNvSpPr txBox="1"/>
              <p:nvPr/>
            </p:nvSpPr>
            <p:spPr>
              <a:xfrm>
                <a:off x="3628113" y="2160871"/>
                <a:ext cx="11028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13" name="出自【趣你的PPT】(微信:qunideppt)：最优质的PPT资源库"/>
              <p:cNvSpPr txBox="1"/>
              <p:nvPr/>
            </p:nvSpPr>
            <p:spPr>
              <a:xfrm>
                <a:off x="3258932" y="2697534"/>
                <a:ext cx="189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14" name="出自【趣你的PPT】(微信:qunideppt)：最优质的PPT资源库"/>
              <p:cNvSpPr txBox="1"/>
              <p:nvPr/>
            </p:nvSpPr>
            <p:spPr>
              <a:xfrm>
                <a:off x="3248209" y="2949092"/>
                <a:ext cx="189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15" name="出自【趣你的PPT】(微信:qunideppt)：最优质的PPT资源库"/>
              <p:cNvSpPr txBox="1"/>
              <p:nvPr/>
            </p:nvSpPr>
            <p:spPr>
              <a:xfrm>
                <a:off x="3238353" y="3200650"/>
                <a:ext cx="189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</p:grp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8053041" y="2485189"/>
            <a:ext cx="1674628" cy="1674627"/>
            <a:chOff x="7640917" y="2264687"/>
            <a:chExt cx="1674628" cy="1674627"/>
          </a:xfrm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7640917" y="2264687"/>
              <a:ext cx="1674628" cy="1674627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798426" y="2443077"/>
              <a:ext cx="1384323" cy="1238035"/>
              <a:chOff x="3238353" y="2234347"/>
              <a:chExt cx="1384323" cy="1238035"/>
            </a:xfrm>
          </p:grpSpPr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3519786" y="2234347"/>
                <a:ext cx="1102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3258932" y="2697533"/>
                <a:ext cx="1363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22" name="出自【趣你的PPT】(微信:qunideppt)：最优质的PPT资源库"/>
              <p:cNvSpPr txBox="1"/>
              <p:nvPr/>
            </p:nvSpPr>
            <p:spPr>
              <a:xfrm>
                <a:off x="3248209" y="2949092"/>
                <a:ext cx="13744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23" name="出自【趣你的PPT】(微信:qunideppt)：最优质的PPT资源库"/>
              <p:cNvSpPr txBox="1"/>
              <p:nvPr/>
            </p:nvSpPr>
            <p:spPr>
              <a:xfrm>
                <a:off x="3238353" y="3200650"/>
                <a:ext cx="1331677" cy="271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</p:grp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9389791" y="4387035"/>
            <a:ext cx="1528064" cy="1466590"/>
            <a:chOff x="8977667" y="4166533"/>
            <a:chExt cx="1528064" cy="1466590"/>
          </a:xfrm>
        </p:grpSpPr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8977667" y="4166533"/>
              <a:ext cx="1466590" cy="1466590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9110391" y="4367422"/>
              <a:ext cx="1395340" cy="992243"/>
              <a:chOff x="3238353" y="2361023"/>
              <a:chExt cx="1395340" cy="992243"/>
            </a:xfrm>
          </p:grpSpPr>
          <p:sp>
            <p:nvSpPr>
              <p:cNvPr id="29" name="出自【趣你的PPT】(微信:qunideppt)：最优质的PPT资源库"/>
              <p:cNvSpPr txBox="1"/>
              <p:nvPr/>
            </p:nvSpPr>
            <p:spPr>
              <a:xfrm>
                <a:off x="3530803" y="2361023"/>
                <a:ext cx="11028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30" name="出自【趣你的PPT】(微信:qunideppt)：最优质的PPT资源库"/>
              <p:cNvSpPr txBox="1"/>
              <p:nvPr/>
            </p:nvSpPr>
            <p:spPr>
              <a:xfrm>
                <a:off x="3258065" y="2761133"/>
                <a:ext cx="128637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3248209" y="2949092"/>
                <a:ext cx="129623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32" name="出自【趣你的PPT】(微信:qunideppt)：最优质的PPT资源库"/>
              <p:cNvSpPr txBox="1"/>
              <p:nvPr/>
            </p:nvSpPr>
            <p:spPr>
              <a:xfrm>
                <a:off x="3238353" y="3099350"/>
                <a:ext cx="130608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</p:grpSp>
      </p:grpSp>
      <p:grpSp>
        <p:nvGrpSpPr>
          <p:cNvPr id="33" name="Groupe 2052出自【趣你的PPT】(微信:qunideppt)：最优质的PPT资源库"/>
          <p:cNvGrpSpPr>
            <a:grpSpLocks/>
          </p:cNvGrpSpPr>
          <p:nvPr/>
        </p:nvGrpSpPr>
        <p:grpSpPr bwMode="auto">
          <a:xfrm>
            <a:off x="3706239" y="1665554"/>
            <a:ext cx="988389" cy="1544943"/>
            <a:chOff x="3227388" y="1412875"/>
            <a:chExt cx="2206625" cy="3448051"/>
          </a:xfrm>
        </p:grpSpPr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59250" y="2068513"/>
              <a:ext cx="268288" cy="498475"/>
            </a:xfrm>
            <a:custGeom>
              <a:avLst/>
              <a:gdLst>
                <a:gd name="T0" fmla="*/ 425908038 w 169"/>
                <a:gd name="T1" fmla="*/ 123486864 h 314"/>
                <a:gd name="T2" fmla="*/ 403225705 w 169"/>
                <a:gd name="T3" fmla="*/ 63003113 h 314"/>
                <a:gd name="T4" fmla="*/ 390625699 w 169"/>
                <a:gd name="T5" fmla="*/ 40322497 h 314"/>
                <a:gd name="T6" fmla="*/ 378024105 w 169"/>
                <a:gd name="T7" fmla="*/ 27720927 h 314"/>
                <a:gd name="T8" fmla="*/ 307459624 w 169"/>
                <a:gd name="T9" fmla="*/ 2520950 h 314"/>
                <a:gd name="T10" fmla="*/ 287298343 w 169"/>
                <a:gd name="T11" fmla="*/ 0 h 314"/>
                <a:gd name="T12" fmla="*/ 246975783 w 169"/>
                <a:gd name="T13" fmla="*/ 5040312 h 314"/>
                <a:gd name="T14" fmla="*/ 234375776 w 169"/>
                <a:gd name="T15" fmla="*/ 12599986 h 314"/>
                <a:gd name="T16" fmla="*/ 209174176 w 169"/>
                <a:gd name="T17" fmla="*/ 40322497 h 314"/>
                <a:gd name="T18" fmla="*/ 176411252 w 169"/>
                <a:gd name="T19" fmla="*/ 73083734 h 314"/>
                <a:gd name="T20" fmla="*/ 163811246 w 169"/>
                <a:gd name="T21" fmla="*/ 85685304 h 314"/>
                <a:gd name="T22" fmla="*/ 143649965 w 169"/>
                <a:gd name="T23" fmla="*/ 113406243 h 314"/>
                <a:gd name="T24" fmla="*/ 131048372 w 169"/>
                <a:gd name="T25" fmla="*/ 123486864 h 314"/>
                <a:gd name="T26" fmla="*/ 100806426 w 169"/>
                <a:gd name="T27" fmla="*/ 158769038 h 314"/>
                <a:gd name="T28" fmla="*/ 68045140 w 169"/>
                <a:gd name="T29" fmla="*/ 201612471 h 314"/>
                <a:gd name="T30" fmla="*/ 32762887 w 169"/>
                <a:gd name="T31" fmla="*/ 234373746 h 314"/>
                <a:gd name="T32" fmla="*/ 12601597 w 169"/>
                <a:gd name="T33" fmla="*/ 259575298 h 314"/>
                <a:gd name="T34" fmla="*/ 12601597 w 169"/>
                <a:gd name="T35" fmla="*/ 267136558 h 314"/>
                <a:gd name="T36" fmla="*/ 17641920 w 169"/>
                <a:gd name="T37" fmla="*/ 335181544 h 314"/>
                <a:gd name="T38" fmla="*/ 12601597 w 169"/>
                <a:gd name="T39" fmla="*/ 352821837 h 314"/>
                <a:gd name="T40" fmla="*/ 2520955 w 169"/>
                <a:gd name="T41" fmla="*/ 395665270 h 314"/>
                <a:gd name="T42" fmla="*/ 0 w 169"/>
                <a:gd name="T43" fmla="*/ 435986266 h 314"/>
                <a:gd name="T44" fmla="*/ 10080643 w 169"/>
                <a:gd name="T45" fmla="*/ 483870010 h 314"/>
                <a:gd name="T46" fmla="*/ 25201607 w 169"/>
                <a:gd name="T47" fmla="*/ 539313426 h 314"/>
                <a:gd name="T48" fmla="*/ 45362893 w 169"/>
                <a:gd name="T49" fmla="*/ 584676221 h 314"/>
                <a:gd name="T50" fmla="*/ 68045140 w 169"/>
                <a:gd name="T51" fmla="*/ 635079327 h 314"/>
                <a:gd name="T52" fmla="*/ 78125780 w 169"/>
                <a:gd name="T53" fmla="*/ 657761518 h 314"/>
                <a:gd name="T54" fmla="*/ 103327380 w 169"/>
                <a:gd name="T55" fmla="*/ 700603364 h 314"/>
                <a:gd name="T56" fmla="*/ 123488685 w 169"/>
                <a:gd name="T57" fmla="*/ 713204934 h 314"/>
                <a:gd name="T58" fmla="*/ 141129012 w 169"/>
                <a:gd name="T59" fmla="*/ 728325865 h 314"/>
                <a:gd name="T60" fmla="*/ 158770926 w 169"/>
                <a:gd name="T61" fmla="*/ 773688660 h 314"/>
                <a:gd name="T62" fmla="*/ 211693542 w 169"/>
                <a:gd name="T63" fmla="*/ 791328953 h 314"/>
                <a:gd name="T64" fmla="*/ 425908038 w 169"/>
                <a:gd name="T65" fmla="*/ 123486864 h 3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9"/>
                <a:gd name="T100" fmla="*/ 0 h 314"/>
                <a:gd name="T101" fmla="*/ 169 w 169"/>
                <a:gd name="T102" fmla="*/ 314 h 3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9" h="314">
                  <a:moveTo>
                    <a:pt x="169" y="49"/>
                  </a:moveTo>
                  <a:lnTo>
                    <a:pt x="169" y="49"/>
                  </a:lnTo>
                  <a:lnTo>
                    <a:pt x="164" y="36"/>
                  </a:lnTo>
                  <a:lnTo>
                    <a:pt x="160" y="25"/>
                  </a:lnTo>
                  <a:lnTo>
                    <a:pt x="155" y="16"/>
                  </a:lnTo>
                  <a:lnTo>
                    <a:pt x="154" y="14"/>
                  </a:lnTo>
                  <a:lnTo>
                    <a:pt x="150" y="11"/>
                  </a:lnTo>
                  <a:lnTo>
                    <a:pt x="141" y="7"/>
                  </a:lnTo>
                  <a:lnTo>
                    <a:pt x="122" y="1"/>
                  </a:lnTo>
                  <a:lnTo>
                    <a:pt x="114" y="0"/>
                  </a:lnTo>
                  <a:lnTo>
                    <a:pt x="106" y="0"/>
                  </a:lnTo>
                  <a:lnTo>
                    <a:pt x="98" y="2"/>
                  </a:lnTo>
                  <a:lnTo>
                    <a:pt x="93" y="5"/>
                  </a:lnTo>
                  <a:lnTo>
                    <a:pt x="88" y="10"/>
                  </a:lnTo>
                  <a:lnTo>
                    <a:pt x="83" y="16"/>
                  </a:lnTo>
                  <a:lnTo>
                    <a:pt x="76" y="24"/>
                  </a:lnTo>
                  <a:lnTo>
                    <a:pt x="70" y="29"/>
                  </a:lnTo>
                  <a:lnTo>
                    <a:pt x="65" y="34"/>
                  </a:lnTo>
                  <a:lnTo>
                    <a:pt x="61" y="40"/>
                  </a:lnTo>
                  <a:lnTo>
                    <a:pt x="57" y="45"/>
                  </a:lnTo>
                  <a:lnTo>
                    <a:pt x="52" y="49"/>
                  </a:lnTo>
                  <a:lnTo>
                    <a:pt x="47" y="55"/>
                  </a:lnTo>
                  <a:lnTo>
                    <a:pt x="40" y="63"/>
                  </a:lnTo>
                  <a:lnTo>
                    <a:pt x="35" y="72"/>
                  </a:lnTo>
                  <a:lnTo>
                    <a:pt x="27" y="80"/>
                  </a:lnTo>
                  <a:lnTo>
                    <a:pt x="13" y="93"/>
                  </a:lnTo>
                  <a:lnTo>
                    <a:pt x="7" y="99"/>
                  </a:lnTo>
                  <a:lnTo>
                    <a:pt x="5" y="103"/>
                  </a:lnTo>
                  <a:lnTo>
                    <a:pt x="5" y="106"/>
                  </a:lnTo>
                  <a:lnTo>
                    <a:pt x="5" y="124"/>
                  </a:lnTo>
                  <a:lnTo>
                    <a:pt x="7" y="133"/>
                  </a:lnTo>
                  <a:lnTo>
                    <a:pt x="5" y="140"/>
                  </a:lnTo>
                  <a:lnTo>
                    <a:pt x="3" y="148"/>
                  </a:lnTo>
                  <a:lnTo>
                    <a:pt x="1" y="157"/>
                  </a:lnTo>
                  <a:lnTo>
                    <a:pt x="0" y="173"/>
                  </a:lnTo>
                  <a:lnTo>
                    <a:pt x="1" y="182"/>
                  </a:lnTo>
                  <a:lnTo>
                    <a:pt x="4" y="192"/>
                  </a:lnTo>
                  <a:lnTo>
                    <a:pt x="10" y="214"/>
                  </a:lnTo>
                  <a:lnTo>
                    <a:pt x="13" y="222"/>
                  </a:lnTo>
                  <a:lnTo>
                    <a:pt x="18" y="232"/>
                  </a:lnTo>
                  <a:lnTo>
                    <a:pt x="23" y="241"/>
                  </a:lnTo>
                  <a:lnTo>
                    <a:pt x="27" y="252"/>
                  </a:lnTo>
                  <a:lnTo>
                    <a:pt x="31" y="261"/>
                  </a:lnTo>
                  <a:lnTo>
                    <a:pt x="35" y="270"/>
                  </a:lnTo>
                  <a:lnTo>
                    <a:pt x="41" y="278"/>
                  </a:lnTo>
                  <a:lnTo>
                    <a:pt x="49" y="283"/>
                  </a:lnTo>
                  <a:lnTo>
                    <a:pt x="52" y="285"/>
                  </a:lnTo>
                  <a:lnTo>
                    <a:pt x="56" y="289"/>
                  </a:lnTo>
                  <a:lnTo>
                    <a:pt x="61" y="298"/>
                  </a:lnTo>
                  <a:lnTo>
                    <a:pt x="63" y="307"/>
                  </a:lnTo>
                  <a:lnTo>
                    <a:pt x="65" y="310"/>
                  </a:lnTo>
                  <a:lnTo>
                    <a:pt x="84" y="314"/>
                  </a:lnTo>
                  <a:lnTo>
                    <a:pt x="149" y="307"/>
                  </a:lnTo>
                  <a:lnTo>
                    <a:pt x="169" y="49"/>
                  </a:lnTo>
                  <a:close/>
                </a:path>
              </a:pathLst>
            </a:custGeom>
            <a:solidFill>
              <a:srgbClr val="5636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14813" y="2132013"/>
              <a:ext cx="363538" cy="476250"/>
            </a:xfrm>
            <a:custGeom>
              <a:avLst/>
              <a:gdLst>
                <a:gd name="T0" fmla="*/ 531754551 w 229"/>
                <a:gd name="T1" fmla="*/ 723285542 h 300"/>
                <a:gd name="T2" fmla="*/ 536794869 w 229"/>
                <a:gd name="T3" fmla="*/ 630039005 h 300"/>
                <a:gd name="T4" fmla="*/ 546875505 w 229"/>
                <a:gd name="T5" fmla="*/ 592235882 h 300"/>
                <a:gd name="T6" fmla="*/ 569556142 w 229"/>
                <a:gd name="T7" fmla="*/ 546873088 h 300"/>
                <a:gd name="T8" fmla="*/ 577117413 w 229"/>
                <a:gd name="T9" fmla="*/ 483870002 h 300"/>
                <a:gd name="T10" fmla="*/ 569556142 w 229"/>
                <a:gd name="T11" fmla="*/ 385583055 h 300"/>
                <a:gd name="T12" fmla="*/ 564515824 w 229"/>
                <a:gd name="T13" fmla="*/ 312499347 h 300"/>
                <a:gd name="T14" fmla="*/ 554435188 w 229"/>
                <a:gd name="T15" fmla="*/ 292338105 h 300"/>
                <a:gd name="T16" fmla="*/ 526714232 w 229"/>
                <a:gd name="T17" fmla="*/ 259575294 h 300"/>
                <a:gd name="T18" fmla="*/ 519152962 w 229"/>
                <a:gd name="T19" fmla="*/ 246975311 h 300"/>
                <a:gd name="T20" fmla="*/ 488911053 w 229"/>
                <a:gd name="T21" fmla="*/ 173891554 h 300"/>
                <a:gd name="T22" fmla="*/ 481351370 w 229"/>
                <a:gd name="T23" fmla="*/ 161289984 h 300"/>
                <a:gd name="T24" fmla="*/ 458669145 w 229"/>
                <a:gd name="T25" fmla="*/ 136088432 h 300"/>
                <a:gd name="T26" fmla="*/ 443548190 w 229"/>
                <a:gd name="T27" fmla="*/ 118446551 h 300"/>
                <a:gd name="T28" fmla="*/ 425907871 w 229"/>
                <a:gd name="T29" fmla="*/ 103325595 h 300"/>
                <a:gd name="T30" fmla="*/ 403225546 w 229"/>
                <a:gd name="T31" fmla="*/ 57962801 h 300"/>
                <a:gd name="T32" fmla="*/ 390625545 w 229"/>
                <a:gd name="T33" fmla="*/ 37801547 h 300"/>
                <a:gd name="T34" fmla="*/ 355343318 w 229"/>
                <a:gd name="T35" fmla="*/ 12599985 h 300"/>
                <a:gd name="T36" fmla="*/ 302419185 w 229"/>
                <a:gd name="T37" fmla="*/ 0 h 300"/>
                <a:gd name="T38" fmla="*/ 269657911 w 229"/>
                <a:gd name="T39" fmla="*/ 2520950 h 300"/>
                <a:gd name="T40" fmla="*/ 163811181 w 229"/>
                <a:gd name="T41" fmla="*/ 17640299 h 300"/>
                <a:gd name="T42" fmla="*/ 153730545 w 229"/>
                <a:gd name="T43" fmla="*/ 22682197 h 300"/>
                <a:gd name="T44" fmla="*/ 103327339 w 229"/>
                <a:gd name="T45" fmla="*/ 63003112 h 300"/>
                <a:gd name="T46" fmla="*/ 65524160 w 229"/>
                <a:gd name="T47" fmla="*/ 110886879 h 300"/>
                <a:gd name="T48" fmla="*/ 63004795 w 229"/>
                <a:gd name="T49" fmla="*/ 123486862 h 300"/>
                <a:gd name="T50" fmla="*/ 65524160 w 229"/>
                <a:gd name="T51" fmla="*/ 141128742 h 300"/>
                <a:gd name="T52" fmla="*/ 98287021 w 229"/>
                <a:gd name="T53" fmla="*/ 194051208 h 300"/>
                <a:gd name="T54" fmla="*/ 110887048 w 229"/>
                <a:gd name="T55" fmla="*/ 221773759 h 300"/>
                <a:gd name="T56" fmla="*/ 118448318 w 229"/>
                <a:gd name="T57" fmla="*/ 249494673 h 300"/>
                <a:gd name="T58" fmla="*/ 120967684 w 229"/>
                <a:gd name="T59" fmla="*/ 347781520 h 300"/>
                <a:gd name="T60" fmla="*/ 120967684 w 229"/>
                <a:gd name="T61" fmla="*/ 355342780 h 300"/>
                <a:gd name="T62" fmla="*/ 141128956 w 229"/>
                <a:gd name="T63" fmla="*/ 380542744 h 300"/>
                <a:gd name="T64" fmla="*/ 163811181 w 229"/>
                <a:gd name="T65" fmla="*/ 400703986 h 300"/>
                <a:gd name="T66" fmla="*/ 166330547 w 229"/>
                <a:gd name="T67" fmla="*/ 410784607 h 300"/>
                <a:gd name="T68" fmla="*/ 163811181 w 229"/>
                <a:gd name="T69" fmla="*/ 423386276 h 300"/>
                <a:gd name="T70" fmla="*/ 146169274 w 229"/>
                <a:gd name="T71" fmla="*/ 446066879 h 300"/>
                <a:gd name="T72" fmla="*/ 108367682 w 229"/>
                <a:gd name="T73" fmla="*/ 433466897 h 300"/>
                <a:gd name="T74" fmla="*/ 57964477 w 229"/>
                <a:gd name="T75" fmla="*/ 418345966 h 300"/>
                <a:gd name="T76" fmla="*/ 42843510 w 229"/>
                <a:gd name="T77" fmla="*/ 418345966 h 300"/>
                <a:gd name="T78" fmla="*/ 22682231 w 229"/>
                <a:gd name="T79" fmla="*/ 425905638 h 300"/>
                <a:gd name="T80" fmla="*/ 7561274 w 229"/>
                <a:gd name="T81" fmla="*/ 441026569 h 300"/>
                <a:gd name="T82" fmla="*/ 0 w 229"/>
                <a:gd name="T83" fmla="*/ 466228121 h 300"/>
                <a:gd name="T84" fmla="*/ 7561274 w 229"/>
                <a:gd name="T85" fmla="*/ 491429673 h 300"/>
                <a:gd name="T86" fmla="*/ 15120960 w 229"/>
                <a:gd name="T87" fmla="*/ 501510294 h 300"/>
                <a:gd name="T88" fmla="*/ 52924158 w 229"/>
                <a:gd name="T89" fmla="*/ 526711847 h 300"/>
                <a:gd name="T90" fmla="*/ 120967684 w 229"/>
                <a:gd name="T91" fmla="*/ 556953709 h 300"/>
                <a:gd name="T92" fmla="*/ 148690227 w 229"/>
                <a:gd name="T93" fmla="*/ 559474658 h 300"/>
                <a:gd name="T94" fmla="*/ 153730545 w 229"/>
                <a:gd name="T95" fmla="*/ 559474658 h 300"/>
                <a:gd name="T96" fmla="*/ 166330547 w 229"/>
                <a:gd name="T97" fmla="*/ 574595590 h 300"/>
                <a:gd name="T98" fmla="*/ 186491819 w 229"/>
                <a:gd name="T99" fmla="*/ 617437435 h 300"/>
                <a:gd name="T100" fmla="*/ 204133726 w 229"/>
                <a:gd name="T101" fmla="*/ 705643661 h 300"/>
                <a:gd name="T102" fmla="*/ 209174094 w 229"/>
                <a:gd name="T103" fmla="*/ 715724282 h 300"/>
                <a:gd name="T104" fmla="*/ 231854731 w 229"/>
                <a:gd name="T105" fmla="*/ 735885524 h 300"/>
                <a:gd name="T106" fmla="*/ 274698229 w 229"/>
                <a:gd name="T107" fmla="*/ 751006455 h 300"/>
                <a:gd name="T108" fmla="*/ 531754551 w 229"/>
                <a:gd name="T109" fmla="*/ 723285542 h 3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29"/>
                <a:gd name="T166" fmla="*/ 0 h 300"/>
                <a:gd name="T167" fmla="*/ 229 w 229"/>
                <a:gd name="T168" fmla="*/ 300 h 3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29" h="300">
                  <a:moveTo>
                    <a:pt x="211" y="287"/>
                  </a:moveTo>
                  <a:lnTo>
                    <a:pt x="211" y="287"/>
                  </a:lnTo>
                  <a:lnTo>
                    <a:pt x="212" y="267"/>
                  </a:lnTo>
                  <a:lnTo>
                    <a:pt x="213" y="250"/>
                  </a:lnTo>
                  <a:lnTo>
                    <a:pt x="215" y="241"/>
                  </a:lnTo>
                  <a:lnTo>
                    <a:pt x="217" y="235"/>
                  </a:lnTo>
                  <a:lnTo>
                    <a:pt x="226" y="217"/>
                  </a:lnTo>
                  <a:lnTo>
                    <a:pt x="228" y="207"/>
                  </a:lnTo>
                  <a:lnTo>
                    <a:pt x="229" y="192"/>
                  </a:lnTo>
                  <a:lnTo>
                    <a:pt x="226" y="153"/>
                  </a:lnTo>
                  <a:lnTo>
                    <a:pt x="225" y="137"/>
                  </a:lnTo>
                  <a:lnTo>
                    <a:pt x="224" y="124"/>
                  </a:lnTo>
                  <a:lnTo>
                    <a:pt x="220" y="116"/>
                  </a:lnTo>
                  <a:lnTo>
                    <a:pt x="215" y="110"/>
                  </a:lnTo>
                  <a:lnTo>
                    <a:pt x="209" y="103"/>
                  </a:lnTo>
                  <a:lnTo>
                    <a:pt x="206" y="98"/>
                  </a:lnTo>
                  <a:lnTo>
                    <a:pt x="199" y="84"/>
                  </a:lnTo>
                  <a:lnTo>
                    <a:pt x="194" y="69"/>
                  </a:lnTo>
                  <a:lnTo>
                    <a:pt x="191" y="64"/>
                  </a:lnTo>
                  <a:lnTo>
                    <a:pt x="188" y="59"/>
                  </a:lnTo>
                  <a:lnTo>
                    <a:pt x="182" y="54"/>
                  </a:lnTo>
                  <a:lnTo>
                    <a:pt x="176" y="47"/>
                  </a:lnTo>
                  <a:lnTo>
                    <a:pt x="172" y="45"/>
                  </a:lnTo>
                  <a:lnTo>
                    <a:pt x="169" y="41"/>
                  </a:lnTo>
                  <a:lnTo>
                    <a:pt x="164" y="32"/>
                  </a:lnTo>
                  <a:lnTo>
                    <a:pt x="160" y="23"/>
                  </a:lnTo>
                  <a:lnTo>
                    <a:pt x="155" y="15"/>
                  </a:lnTo>
                  <a:lnTo>
                    <a:pt x="149" y="10"/>
                  </a:lnTo>
                  <a:lnTo>
                    <a:pt x="141" y="5"/>
                  </a:lnTo>
                  <a:lnTo>
                    <a:pt x="131" y="1"/>
                  </a:lnTo>
                  <a:lnTo>
                    <a:pt x="120" y="0"/>
                  </a:lnTo>
                  <a:lnTo>
                    <a:pt x="107" y="1"/>
                  </a:lnTo>
                  <a:lnTo>
                    <a:pt x="91" y="2"/>
                  </a:lnTo>
                  <a:lnTo>
                    <a:pt x="65" y="7"/>
                  </a:lnTo>
                  <a:lnTo>
                    <a:pt x="61" y="9"/>
                  </a:lnTo>
                  <a:lnTo>
                    <a:pt x="54" y="13"/>
                  </a:lnTo>
                  <a:lnTo>
                    <a:pt x="41" y="25"/>
                  </a:lnTo>
                  <a:lnTo>
                    <a:pt x="30" y="38"/>
                  </a:lnTo>
                  <a:lnTo>
                    <a:pt x="26" y="44"/>
                  </a:lnTo>
                  <a:lnTo>
                    <a:pt x="25" y="49"/>
                  </a:lnTo>
                  <a:lnTo>
                    <a:pt x="25" y="53"/>
                  </a:lnTo>
                  <a:lnTo>
                    <a:pt x="26" y="56"/>
                  </a:lnTo>
                  <a:lnTo>
                    <a:pt x="32" y="67"/>
                  </a:lnTo>
                  <a:lnTo>
                    <a:pt x="39" y="77"/>
                  </a:lnTo>
                  <a:lnTo>
                    <a:pt x="43" y="82"/>
                  </a:lnTo>
                  <a:lnTo>
                    <a:pt x="44" y="88"/>
                  </a:lnTo>
                  <a:lnTo>
                    <a:pt x="47" y="99"/>
                  </a:lnTo>
                  <a:lnTo>
                    <a:pt x="47" y="113"/>
                  </a:lnTo>
                  <a:lnTo>
                    <a:pt x="48" y="138"/>
                  </a:lnTo>
                  <a:lnTo>
                    <a:pt x="48" y="141"/>
                  </a:lnTo>
                  <a:lnTo>
                    <a:pt x="50" y="144"/>
                  </a:lnTo>
                  <a:lnTo>
                    <a:pt x="56" y="151"/>
                  </a:lnTo>
                  <a:lnTo>
                    <a:pt x="62" y="156"/>
                  </a:lnTo>
                  <a:lnTo>
                    <a:pt x="65" y="159"/>
                  </a:lnTo>
                  <a:lnTo>
                    <a:pt x="66" y="163"/>
                  </a:lnTo>
                  <a:lnTo>
                    <a:pt x="66" y="165"/>
                  </a:lnTo>
                  <a:lnTo>
                    <a:pt x="65" y="168"/>
                  </a:lnTo>
                  <a:lnTo>
                    <a:pt x="62" y="173"/>
                  </a:lnTo>
                  <a:lnTo>
                    <a:pt x="58" y="177"/>
                  </a:lnTo>
                  <a:lnTo>
                    <a:pt x="43" y="172"/>
                  </a:lnTo>
                  <a:lnTo>
                    <a:pt x="30" y="168"/>
                  </a:lnTo>
                  <a:lnTo>
                    <a:pt x="23" y="166"/>
                  </a:lnTo>
                  <a:lnTo>
                    <a:pt x="17" y="166"/>
                  </a:lnTo>
                  <a:lnTo>
                    <a:pt x="13" y="166"/>
                  </a:lnTo>
                  <a:lnTo>
                    <a:pt x="9" y="169"/>
                  </a:lnTo>
                  <a:lnTo>
                    <a:pt x="5" y="172"/>
                  </a:lnTo>
                  <a:lnTo>
                    <a:pt x="3" y="175"/>
                  </a:lnTo>
                  <a:lnTo>
                    <a:pt x="0" y="181"/>
                  </a:lnTo>
                  <a:lnTo>
                    <a:pt x="0" y="185"/>
                  </a:lnTo>
                  <a:lnTo>
                    <a:pt x="0" y="190"/>
                  </a:lnTo>
                  <a:lnTo>
                    <a:pt x="3" y="195"/>
                  </a:lnTo>
                  <a:lnTo>
                    <a:pt x="6" y="199"/>
                  </a:lnTo>
                  <a:lnTo>
                    <a:pt x="13" y="204"/>
                  </a:lnTo>
                  <a:lnTo>
                    <a:pt x="21" y="209"/>
                  </a:lnTo>
                  <a:lnTo>
                    <a:pt x="30" y="213"/>
                  </a:lnTo>
                  <a:lnTo>
                    <a:pt x="48" y="221"/>
                  </a:lnTo>
                  <a:lnTo>
                    <a:pt x="54" y="222"/>
                  </a:lnTo>
                  <a:lnTo>
                    <a:pt x="59" y="222"/>
                  </a:lnTo>
                  <a:lnTo>
                    <a:pt x="61" y="222"/>
                  </a:lnTo>
                  <a:lnTo>
                    <a:pt x="63" y="223"/>
                  </a:lnTo>
                  <a:lnTo>
                    <a:pt x="66" y="228"/>
                  </a:lnTo>
                  <a:lnTo>
                    <a:pt x="70" y="236"/>
                  </a:lnTo>
                  <a:lnTo>
                    <a:pt x="74" y="245"/>
                  </a:lnTo>
                  <a:lnTo>
                    <a:pt x="79" y="266"/>
                  </a:lnTo>
                  <a:lnTo>
                    <a:pt x="81" y="280"/>
                  </a:lnTo>
                  <a:lnTo>
                    <a:pt x="83" y="284"/>
                  </a:lnTo>
                  <a:lnTo>
                    <a:pt x="87" y="288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109" y="298"/>
                  </a:lnTo>
                  <a:lnTo>
                    <a:pt x="114" y="300"/>
                  </a:lnTo>
                  <a:lnTo>
                    <a:pt x="211" y="287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7388" y="2205038"/>
              <a:ext cx="209550" cy="287338"/>
            </a:xfrm>
            <a:custGeom>
              <a:avLst/>
              <a:gdLst>
                <a:gd name="T0" fmla="*/ 63003108 w 132"/>
                <a:gd name="T1" fmla="*/ 330141825 h 181"/>
                <a:gd name="T2" fmla="*/ 63003108 w 132"/>
                <a:gd name="T3" fmla="*/ 330141825 h 181"/>
                <a:gd name="T4" fmla="*/ 52922488 w 132"/>
                <a:gd name="T5" fmla="*/ 309980547 h 181"/>
                <a:gd name="T6" fmla="*/ 40322494 w 132"/>
                <a:gd name="T7" fmla="*/ 284778949 h 181"/>
                <a:gd name="T8" fmla="*/ 20161247 w 132"/>
                <a:gd name="T9" fmla="*/ 239416073 h 181"/>
                <a:gd name="T10" fmla="*/ 20161247 w 132"/>
                <a:gd name="T11" fmla="*/ 239416073 h 181"/>
                <a:gd name="T12" fmla="*/ 12599985 w 132"/>
                <a:gd name="T13" fmla="*/ 214214475 h 181"/>
                <a:gd name="T14" fmla="*/ 2520950 w 132"/>
                <a:gd name="T15" fmla="*/ 178932188 h 181"/>
                <a:gd name="T16" fmla="*/ 0 w 132"/>
                <a:gd name="T17" fmla="*/ 141128998 h 181"/>
                <a:gd name="T18" fmla="*/ 0 w 132"/>
                <a:gd name="T19" fmla="*/ 128528992 h 181"/>
                <a:gd name="T20" fmla="*/ 0 w 132"/>
                <a:gd name="T21" fmla="*/ 113408034 h 181"/>
                <a:gd name="T22" fmla="*/ 0 w 132"/>
                <a:gd name="T23" fmla="*/ 113408034 h 181"/>
                <a:gd name="T24" fmla="*/ 7559675 w 132"/>
                <a:gd name="T25" fmla="*/ 98287050 h 181"/>
                <a:gd name="T26" fmla="*/ 17640298 w 132"/>
                <a:gd name="T27" fmla="*/ 85685458 h 181"/>
                <a:gd name="T28" fmla="*/ 22680608 w 132"/>
                <a:gd name="T29" fmla="*/ 75604818 h 181"/>
                <a:gd name="T30" fmla="*/ 32761235 w 132"/>
                <a:gd name="T31" fmla="*/ 73085452 h 181"/>
                <a:gd name="T32" fmla="*/ 32761235 w 132"/>
                <a:gd name="T33" fmla="*/ 73085452 h 181"/>
                <a:gd name="T34" fmla="*/ 57962798 w 132"/>
                <a:gd name="T35" fmla="*/ 65524179 h 181"/>
                <a:gd name="T36" fmla="*/ 70564367 w 132"/>
                <a:gd name="T37" fmla="*/ 63004813 h 181"/>
                <a:gd name="T38" fmla="*/ 78124039 w 132"/>
                <a:gd name="T39" fmla="*/ 55443540 h 181"/>
                <a:gd name="T40" fmla="*/ 80644988 w 132"/>
                <a:gd name="T41" fmla="*/ 52924174 h 181"/>
                <a:gd name="T42" fmla="*/ 80644988 w 132"/>
                <a:gd name="T43" fmla="*/ 52924174 h 181"/>
                <a:gd name="T44" fmla="*/ 85685298 w 132"/>
                <a:gd name="T45" fmla="*/ 42843523 h 181"/>
                <a:gd name="T46" fmla="*/ 95765918 w 132"/>
                <a:gd name="T47" fmla="*/ 32762883 h 181"/>
                <a:gd name="T48" fmla="*/ 103325590 w 132"/>
                <a:gd name="T49" fmla="*/ 25201604 h 181"/>
                <a:gd name="T50" fmla="*/ 113406235 w 132"/>
                <a:gd name="T51" fmla="*/ 22682238 h 181"/>
                <a:gd name="T52" fmla="*/ 113406235 w 132"/>
                <a:gd name="T53" fmla="*/ 22682238 h 181"/>
                <a:gd name="T54" fmla="*/ 141128734 w 132"/>
                <a:gd name="T55" fmla="*/ 22682238 h 181"/>
                <a:gd name="T56" fmla="*/ 153728716 w 132"/>
                <a:gd name="T57" fmla="*/ 22682238 h 181"/>
                <a:gd name="T58" fmla="*/ 168849647 w 132"/>
                <a:gd name="T59" fmla="*/ 22682238 h 181"/>
                <a:gd name="T60" fmla="*/ 168849647 w 132"/>
                <a:gd name="T61" fmla="*/ 22682238 h 181"/>
                <a:gd name="T62" fmla="*/ 196572146 w 132"/>
                <a:gd name="T63" fmla="*/ 10080642 h 181"/>
                <a:gd name="T64" fmla="*/ 209172178 w 132"/>
                <a:gd name="T65" fmla="*/ 2520954 h 181"/>
                <a:gd name="T66" fmla="*/ 219252798 w 132"/>
                <a:gd name="T67" fmla="*/ 0 h 181"/>
                <a:gd name="T68" fmla="*/ 219252798 w 132"/>
                <a:gd name="T69" fmla="*/ 0 h 181"/>
                <a:gd name="T70" fmla="*/ 236894677 w 132"/>
                <a:gd name="T71" fmla="*/ 7561276 h 181"/>
                <a:gd name="T72" fmla="*/ 252015608 w 132"/>
                <a:gd name="T73" fmla="*/ 10080642 h 181"/>
                <a:gd name="T74" fmla="*/ 264615589 w 132"/>
                <a:gd name="T75" fmla="*/ 10080642 h 181"/>
                <a:gd name="T76" fmla="*/ 264615589 w 132"/>
                <a:gd name="T77" fmla="*/ 10080642 h 181"/>
                <a:gd name="T78" fmla="*/ 277217159 w 132"/>
                <a:gd name="T79" fmla="*/ 7561276 h 181"/>
                <a:gd name="T80" fmla="*/ 297378399 w 132"/>
                <a:gd name="T81" fmla="*/ 10080642 h 181"/>
                <a:gd name="T82" fmla="*/ 315018691 w 132"/>
                <a:gd name="T83" fmla="*/ 12601596 h 181"/>
                <a:gd name="T84" fmla="*/ 322579950 w 132"/>
                <a:gd name="T85" fmla="*/ 17641918 h 181"/>
                <a:gd name="T86" fmla="*/ 325100899 w 132"/>
                <a:gd name="T87" fmla="*/ 20161284 h 181"/>
                <a:gd name="T88" fmla="*/ 325100899 w 132"/>
                <a:gd name="T89" fmla="*/ 20161284 h 181"/>
                <a:gd name="T90" fmla="*/ 330141209 w 132"/>
                <a:gd name="T91" fmla="*/ 40322569 h 181"/>
                <a:gd name="T92" fmla="*/ 332660570 w 132"/>
                <a:gd name="T93" fmla="*/ 80645138 h 181"/>
                <a:gd name="T94" fmla="*/ 330141209 w 132"/>
                <a:gd name="T95" fmla="*/ 128528992 h 181"/>
                <a:gd name="T96" fmla="*/ 325100899 w 132"/>
                <a:gd name="T97" fmla="*/ 163811229 h 181"/>
                <a:gd name="T98" fmla="*/ 325100899 w 132"/>
                <a:gd name="T99" fmla="*/ 163811229 h 181"/>
                <a:gd name="T100" fmla="*/ 315018691 w 132"/>
                <a:gd name="T101" fmla="*/ 246975758 h 181"/>
                <a:gd name="T102" fmla="*/ 312499330 w 132"/>
                <a:gd name="T103" fmla="*/ 299899907 h 181"/>
                <a:gd name="T104" fmla="*/ 309978381 w 132"/>
                <a:gd name="T105" fmla="*/ 345262784 h 181"/>
                <a:gd name="T106" fmla="*/ 309978381 w 132"/>
                <a:gd name="T107" fmla="*/ 345262784 h 181"/>
                <a:gd name="T108" fmla="*/ 307459020 w 132"/>
                <a:gd name="T109" fmla="*/ 365424062 h 181"/>
                <a:gd name="T110" fmla="*/ 299897761 w 132"/>
                <a:gd name="T111" fmla="*/ 385585340 h 181"/>
                <a:gd name="T112" fmla="*/ 287297779 w 132"/>
                <a:gd name="T113" fmla="*/ 400706299 h 181"/>
                <a:gd name="T114" fmla="*/ 274696210 w 132"/>
                <a:gd name="T115" fmla="*/ 420867676 h 181"/>
                <a:gd name="T116" fmla="*/ 246975298 w 132"/>
                <a:gd name="T117" fmla="*/ 446069274 h 181"/>
                <a:gd name="T118" fmla="*/ 236894677 w 132"/>
                <a:gd name="T119" fmla="*/ 456149913 h 181"/>
                <a:gd name="T120" fmla="*/ 63003108 w 132"/>
                <a:gd name="T121" fmla="*/ 330141825 h 18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2"/>
                <a:gd name="T184" fmla="*/ 0 h 181"/>
                <a:gd name="T185" fmla="*/ 132 w 132"/>
                <a:gd name="T186" fmla="*/ 181 h 18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  <a:lnTo>
                    <a:pt x="25" y="131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7388" y="2205038"/>
              <a:ext cx="209550" cy="287338"/>
            </a:xfrm>
            <a:custGeom>
              <a:avLst/>
              <a:gdLst>
                <a:gd name="T0" fmla="*/ 63003108 w 132"/>
                <a:gd name="T1" fmla="*/ 330141825 h 181"/>
                <a:gd name="T2" fmla="*/ 63003108 w 132"/>
                <a:gd name="T3" fmla="*/ 330141825 h 181"/>
                <a:gd name="T4" fmla="*/ 52922488 w 132"/>
                <a:gd name="T5" fmla="*/ 309980547 h 181"/>
                <a:gd name="T6" fmla="*/ 40322494 w 132"/>
                <a:gd name="T7" fmla="*/ 284778949 h 181"/>
                <a:gd name="T8" fmla="*/ 20161247 w 132"/>
                <a:gd name="T9" fmla="*/ 239416073 h 181"/>
                <a:gd name="T10" fmla="*/ 20161247 w 132"/>
                <a:gd name="T11" fmla="*/ 239416073 h 181"/>
                <a:gd name="T12" fmla="*/ 12599985 w 132"/>
                <a:gd name="T13" fmla="*/ 214214475 h 181"/>
                <a:gd name="T14" fmla="*/ 2520950 w 132"/>
                <a:gd name="T15" fmla="*/ 178932188 h 181"/>
                <a:gd name="T16" fmla="*/ 0 w 132"/>
                <a:gd name="T17" fmla="*/ 141128998 h 181"/>
                <a:gd name="T18" fmla="*/ 0 w 132"/>
                <a:gd name="T19" fmla="*/ 128528992 h 181"/>
                <a:gd name="T20" fmla="*/ 0 w 132"/>
                <a:gd name="T21" fmla="*/ 113408034 h 181"/>
                <a:gd name="T22" fmla="*/ 0 w 132"/>
                <a:gd name="T23" fmla="*/ 113408034 h 181"/>
                <a:gd name="T24" fmla="*/ 7559675 w 132"/>
                <a:gd name="T25" fmla="*/ 98287050 h 181"/>
                <a:gd name="T26" fmla="*/ 17640298 w 132"/>
                <a:gd name="T27" fmla="*/ 85685458 h 181"/>
                <a:gd name="T28" fmla="*/ 22680608 w 132"/>
                <a:gd name="T29" fmla="*/ 75604818 h 181"/>
                <a:gd name="T30" fmla="*/ 32761235 w 132"/>
                <a:gd name="T31" fmla="*/ 73085452 h 181"/>
                <a:gd name="T32" fmla="*/ 32761235 w 132"/>
                <a:gd name="T33" fmla="*/ 73085452 h 181"/>
                <a:gd name="T34" fmla="*/ 57962798 w 132"/>
                <a:gd name="T35" fmla="*/ 65524179 h 181"/>
                <a:gd name="T36" fmla="*/ 70564367 w 132"/>
                <a:gd name="T37" fmla="*/ 63004813 h 181"/>
                <a:gd name="T38" fmla="*/ 78124039 w 132"/>
                <a:gd name="T39" fmla="*/ 55443540 h 181"/>
                <a:gd name="T40" fmla="*/ 80644988 w 132"/>
                <a:gd name="T41" fmla="*/ 52924174 h 181"/>
                <a:gd name="T42" fmla="*/ 80644988 w 132"/>
                <a:gd name="T43" fmla="*/ 52924174 h 181"/>
                <a:gd name="T44" fmla="*/ 85685298 w 132"/>
                <a:gd name="T45" fmla="*/ 42843523 h 181"/>
                <a:gd name="T46" fmla="*/ 95765918 w 132"/>
                <a:gd name="T47" fmla="*/ 32762883 h 181"/>
                <a:gd name="T48" fmla="*/ 103325590 w 132"/>
                <a:gd name="T49" fmla="*/ 25201604 h 181"/>
                <a:gd name="T50" fmla="*/ 113406235 w 132"/>
                <a:gd name="T51" fmla="*/ 22682238 h 181"/>
                <a:gd name="T52" fmla="*/ 113406235 w 132"/>
                <a:gd name="T53" fmla="*/ 22682238 h 181"/>
                <a:gd name="T54" fmla="*/ 141128734 w 132"/>
                <a:gd name="T55" fmla="*/ 22682238 h 181"/>
                <a:gd name="T56" fmla="*/ 153728716 w 132"/>
                <a:gd name="T57" fmla="*/ 22682238 h 181"/>
                <a:gd name="T58" fmla="*/ 168849647 w 132"/>
                <a:gd name="T59" fmla="*/ 22682238 h 181"/>
                <a:gd name="T60" fmla="*/ 168849647 w 132"/>
                <a:gd name="T61" fmla="*/ 22682238 h 181"/>
                <a:gd name="T62" fmla="*/ 196572146 w 132"/>
                <a:gd name="T63" fmla="*/ 10080642 h 181"/>
                <a:gd name="T64" fmla="*/ 209172178 w 132"/>
                <a:gd name="T65" fmla="*/ 2520954 h 181"/>
                <a:gd name="T66" fmla="*/ 219252798 w 132"/>
                <a:gd name="T67" fmla="*/ 0 h 181"/>
                <a:gd name="T68" fmla="*/ 219252798 w 132"/>
                <a:gd name="T69" fmla="*/ 0 h 181"/>
                <a:gd name="T70" fmla="*/ 236894677 w 132"/>
                <a:gd name="T71" fmla="*/ 7561276 h 181"/>
                <a:gd name="T72" fmla="*/ 252015608 w 132"/>
                <a:gd name="T73" fmla="*/ 10080642 h 181"/>
                <a:gd name="T74" fmla="*/ 264615589 w 132"/>
                <a:gd name="T75" fmla="*/ 10080642 h 181"/>
                <a:gd name="T76" fmla="*/ 264615589 w 132"/>
                <a:gd name="T77" fmla="*/ 10080642 h 181"/>
                <a:gd name="T78" fmla="*/ 277217159 w 132"/>
                <a:gd name="T79" fmla="*/ 7561276 h 181"/>
                <a:gd name="T80" fmla="*/ 297378399 w 132"/>
                <a:gd name="T81" fmla="*/ 10080642 h 181"/>
                <a:gd name="T82" fmla="*/ 315018691 w 132"/>
                <a:gd name="T83" fmla="*/ 12601596 h 181"/>
                <a:gd name="T84" fmla="*/ 322579950 w 132"/>
                <a:gd name="T85" fmla="*/ 17641918 h 181"/>
                <a:gd name="T86" fmla="*/ 325100899 w 132"/>
                <a:gd name="T87" fmla="*/ 20161284 h 181"/>
                <a:gd name="T88" fmla="*/ 325100899 w 132"/>
                <a:gd name="T89" fmla="*/ 20161284 h 181"/>
                <a:gd name="T90" fmla="*/ 330141209 w 132"/>
                <a:gd name="T91" fmla="*/ 40322569 h 181"/>
                <a:gd name="T92" fmla="*/ 332660570 w 132"/>
                <a:gd name="T93" fmla="*/ 80645138 h 181"/>
                <a:gd name="T94" fmla="*/ 330141209 w 132"/>
                <a:gd name="T95" fmla="*/ 128528992 h 181"/>
                <a:gd name="T96" fmla="*/ 325100899 w 132"/>
                <a:gd name="T97" fmla="*/ 163811229 h 181"/>
                <a:gd name="T98" fmla="*/ 325100899 w 132"/>
                <a:gd name="T99" fmla="*/ 163811229 h 181"/>
                <a:gd name="T100" fmla="*/ 315018691 w 132"/>
                <a:gd name="T101" fmla="*/ 246975758 h 181"/>
                <a:gd name="T102" fmla="*/ 312499330 w 132"/>
                <a:gd name="T103" fmla="*/ 299899907 h 181"/>
                <a:gd name="T104" fmla="*/ 309978381 w 132"/>
                <a:gd name="T105" fmla="*/ 345262784 h 181"/>
                <a:gd name="T106" fmla="*/ 309978381 w 132"/>
                <a:gd name="T107" fmla="*/ 345262784 h 181"/>
                <a:gd name="T108" fmla="*/ 307459020 w 132"/>
                <a:gd name="T109" fmla="*/ 365424062 h 181"/>
                <a:gd name="T110" fmla="*/ 299897761 w 132"/>
                <a:gd name="T111" fmla="*/ 385585340 h 181"/>
                <a:gd name="T112" fmla="*/ 287297779 w 132"/>
                <a:gd name="T113" fmla="*/ 400706299 h 181"/>
                <a:gd name="T114" fmla="*/ 274696210 w 132"/>
                <a:gd name="T115" fmla="*/ 420867676 h 181"/>
                <a:gd name="T116" fmla="*/ 246975298 w 132"/>
                <a:gd name="T117" fmla="*/ 446069274 h 181"/>
                <a:gd name="T118" fmla="*/ 236894677 w 132"/>
                <a:gd name="T119" fmla="*/ 456149913 h 18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2"/>
                <a:gd name="T181" fmla="*/ 0 h 181"/>
                <a:gd name="T182" fmla="*/ 132 w 132"/>
                <a:gd name="T183" fmla="*/ 181 h 18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48025" y="2395538"/>
              <a:ext cx="169863" cy="119063"/>
            </a:xfrm>
            <a:custGeom>
              <a:avLst/>
              <a:gdLst>
                <a:gd name="T0" fmla="*/ 0 w 107"/>
                <a:gd name="T1" fmla="*/ 148690626 h 75"/>
                <a:gd name="T2" fmla="*/ 0 w 107"/>
                <a:gd name="T3" fmla="*/ 148690626 h 75"/>
                <a:gd name="T4" fmla="*/ 7561286 w 107"/>
                <a:gd name="T5" fmla="*/ 98287285 h 75"/>
                <a:gd name="T6" fmla="*/ 10080655 w 107"/>
                <a:gd name="T7" fmla="*/ 60484004 h 75"/>
                <a:gd name="T8" fmla="*/ 15120984 w 107"/>
                <a:gd name="T9" fmla="*/ 42843625 h 75"/>
                <a:gd name="T10" fmla="*/ 20161310 w 107"/>
                <a:gd name="T11" fmla="*/ 32762962 h 75"/>
                <a:gd name="T12" fmla="*/ 20161310 w 107"/>
                <a:gd name="T13" fmla="*/ 32762962 h 75"/>
                <a:gd name="T14" fmla="*/ 25201636 w 107"/>
                <a:gd name="T15" fmla="*/ 27722630 h 75"/>
                <a:gd name="T16" fmla="*/ 32762924 w 107"/>
                <a:gd name="T17" fmla="*/ 27722630 h 75"/>
                <a:gd name="T18" fmla="*/ 42843576 w 107"/>
                <a:gd name="T19" fmla="*/ 37803293 h 75"/>
                <a:gd name="T20" fmla="*/ 55443610 w 107"/>
                <a:gd name="T21" fmla="*/ 50403329 h 75"/>
                <a:gd name="T22" fmla="*/ 63004892 w 107"/>
                <a:gd name="T23" fmla="*/ 55443673 h 75"/>
                <a:gd name="T24" fmla="*/ 70564587 w 107"/>
                <a:gd name="T25" fmla="*/ 55443673 h 75"/>
                <a:gd name="T26" fmla="*/ 70564587 w 107"/>
                <a:gd name="T27" fmla="*/ 55443673 h 75"/>
                <a:gd name="T28" fmla="*/ 181451782 w 107"/>
                <a:gd name="T29" fmla="*/ 27722630 h 75"/>
                <a:gd name="T30" fmla="*/ 269658329 w 107"/>
                <a:gd name="T31" fmla="*/ 0 h 75"/>
                <a:gd name="T32" fmla="*/ 136088849 w 107"/>
                <a:gd name="T33" fmla="*/ 173892284 h 75"/>
                <a:gd name="T34" fmla="*/ 32762924 w 107"/>
                <a:gd name="T35" fmla="*/ 189013279 h 75"/>
                <a:gd name="T36" fmla="*/ 0 w 107"/>
                <a:gd name="T37" fmla="*/ 148690626 h 7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7"/>
                <a:gd name="T58" fmla="*/ 0 h 75"/>
                <a:gd name="T59" fmla="*/ 107 w 107"/>
                <a:gd name="T60" fmla="*/ 75 h 7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7" h="75">
                  <a:moveTo>
                    <a:pt x="0" y="59"/>
                  </a:moveTo>
                  <a:lnTo>
                    <a:pt x="0" y="59"/>
                  </a:lnTo>
                  <a:lnTo>
                    <a:pt x="3" y="39"/>
                  </a:lnTo>
                  <a:lnTo>
                    <a:pt x="4" y="24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7" y="15"/>
                  </a:lnTo>
                  <a:lnTo>
                    <a:pt x="22" y="20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72" y="11"/>
                  </a:lnTo>
                  <a:lnTo>
                    <a:pt x="107" y="0"/>
                  </a:lnTo>
                  <a:lnTo>
                    <a:pt x="54" y="69"/>
                  </a:lnTo>
                  <a:lnTo>
                    <a:pt x="13" y="75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7038" y="2524125"/>
              <a:ext cx="774700" cy="1128713"/>
            </a:xfrm>
            <a:custGeom>
              <a:avLst/>
              <a:gdLst>
                <a:gd name="T0" fmla="*/ 156249698 w 488"/>
                <a:gd name="T1" fmla="*/ 166330379 h 711"/>
                <a:gd name="T2" fmla="*/ 156249698 w 488"/>
                <a:gd name="T3" fmla="*/ 70564407 h 711"/>
                <a:gd name="T4" fmla="*/ 156249698 w 488"/>
                <a:gd name="T5" fmla="*/ 70564407 h 711"/>
                <a:gd name="T6" fmla="*/ 201612499 w 488"/>
                <a:gd name="T7" fmla="*/ 80645033 h 711"/>
                <a:gd name="T8" fmla="*/ 239415677 w 488"/>
                <a:gd name="T9" fmla="*/ 88206296 h 711"/>
                <a:gd name="T10" fmla="*/ 277217217 w 488"/>
                <a:gd name="T11" fmla="*/ 93246609 h 711"/>
                <a:gd name="T12" fmla="*/ 277217217 w 488"/>
                <a:gd name="T13" fmla="*/ 93246609 h 711"/>
                <a:gd name="T14" fmla="*/ 390625014 w 488"/>
                <a:gd name="T15" fmla="*/ 93246609 h 711"/>
                <a:gd name="T16" fmla="*/ 468749144 w 488"/>
                <a:gd name="T17" fmla="*/ 93246609 h 711"/>
                <a:gd name="T18" fmla="*/ 617437531 w 488"/>
                <a:gd name="T19" fmla="*/ 15120945 h 711"/>
                <a:gd name="T20" fmla="*/ 801409685 w 488"/>
                <a:gd name="T21" fmla="*/ 0 h 711"/>
                <a:gd name="T22" fmla="*/ 1040825462 w 488"/>
                <a:gd name="T23" fmla="*/ 25201571 h 711"/>
                <a:gd name="T24" fmla="*/ 1229836339 w 488"/>
                <a:gd name="T25" fmla="*/ 483870247 h 711"/>
                <a:gd name="T26" fmla="*/ 1113909181 w 488"/>
                <a:gd name="T27" fmla="*/ 1600300569 h 711"/>
                <a:gd name="T28" fmla="*/ 1013102956 w 488"/>
                <a:gd name="T29" fmla="*/ 1756550669 h 711"/>
                <a:gd name="T30" fmla="*/ 695563149 w 488"/>
                <a:gd name="T31" fmla="*/ 1791832860 h 711"/>
                <a:gd name="T32" fmla="*/ 501511960 w 488"/>
                <a:gd name="T33" fmla="*/ 1756550669 h 711"/>
                <a:gd name="T34" fmla="*/ 264617233 w 488"/>
                <a:gd name="T35" fmla="*/ 849293931 h 711"/>
                <a:gd name="T36" fmla="*/ 0 w 488"/>
                <a:gd name="T37" fmla="*/ 405746090 h 711"/>
                <a:gd name="T38" fmla="*/ 156249698 w 488"/>
                <a:gd name="T39" fmla="*/ 166330379 h 71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88"/>
                <a:gd name="T61" fmla="*/ 0 h 711"/>
                <a:gd name="T62" fmla="*/ 488 w 488"/>
                <a:gd name="T63" fmla="*/ 711 h 71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88" h="711">
                  <a:moveTo>
                    <a:pt x="62" y="66"/>
                  </a:moveTo>
                  <a:lnTo>
                    <a:pt x="62" y="28"/>
                  </a:lnTo>
                  <a:lnTo>
                    <a:pt x="80" y="32"/>
                  </a:lnTo>
                  <a:lnTo>
                    <a:pt x="95" y="35"/>
                  </a:lnTo>
                  <a:lnTo>
                    <a:pt x="110" y="37"/>
                  </a:lnTo>
                  <a:lnTo>
                    <a:pt x="155" y="37"/>
                  </a:lnTo>
                  <a:lnTo>
                    <a:pt x="186" y="37"/>
                  </a:lnTo>
                  <a:lnTo>
                    <a:pt x="245" y="6"/>
                  </a:lnTo>
                  <a:lnTo>
                    <a:pt x="318" y="0"/>
                  </a:lnTo>
                  <a:lnTo>
                    <a:pt x="413" y="10"/>
                  </a:lnTo>
                  <a:lnTo>
                    <a:pt x="488" y="192"/>
                  </a:lnTo>
                  <a:lnTo>
                    <a:pt x="442" y="635"/>
                  </a:lnTo>
                  <a:lnTo>
                    <a:pt x="402" y="697"/>
                  </a:lnTo>
                  <a:lnTo>
                    <a:pt x="276" y="711"/>
                  </a:lnTo>
                  <a:lnTo>
                    <a:pt x="199" y="697"/>
                  </a:lnTo>
                  <a:lnTo>
                    <a:pt x="105" y="337"/>
                  </a:lnTo>
                  <a:lnTo>
                    <a:pt x="0" y="161"/>
                  </a:lnTo>
                  <a:lnTo>
                    <a:pt x="62" y="66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59350" y="1412875"/>
              <a:ext cx="230188" cy="279400"/>
            </a:xfrm>
            <a:custGeom>
              <a:avLst/>
              <a:gdLst>
                <a:gd name="T0" fmla="*/ 163811286 w 145"/>
                <a:gd name="T1" fmla="*/ 400705598 h 176"/>
                <a:gd name="T2" fmla="*/ 148690322 w 145"/>
                <a:gd name="T3" fmla="*/ 347781541 h 176"/>
                <a:gd name="T4" fmla="*/ 138609680 w 145"/>
                <a:gd name="T5" fmla="*/ 330141247 h 176"/>
                <a:gd name="T6" fmla="*/ 118448395 w 145"/>
                <a:gd name="T7" fmla="*/ 315018727 h 176"/>
                <a:gd name="T8" fmla="*/ 70564523 w 145"/>
                <a:gd name="T9" fmla="*/ 287297812 h 176"/>
                <a:gd name="T10" fmla="*/ 52924192 w 145"/>
                <a:gd name="T11" fmla="*/ 277217191 h 176"/>
                <a:gd name="T12" fmla="*/ 20161292 w 145"/>
                <a:gd name="T13" fmla="*/ 224293134 h 176"/>
                <a:gd name="T14" fmla="*/ 5040323 w 145"/>
                <a:gd name="T15" fmla="*/ 166330304 h 176"/>
                <a:gd name="T16" fmla="*/ 0 w 145"/>
                <a:gd name="T17" fmla="*/ 148688423 h 176"/>
                <a:gd name="T18" fmla="*/ 10080646 w 145"/>
                <a:gd name="T19" fmla="*/ 113406248 h 176"/>
                <a:gd name="T20" fmla="*/ 50403226 w 145"/>
                <a:gd name="T21" fmla="*/ 57962805 h 176"/>
                <a:gd name="T22" fmla="*/ 55443559 w 145"/>
                <a:gd name="T23" fmla="*/ 47883758 h 176"/>
                <a:gd name="T24" fmla="*/ 63004835 w 145"/>
                <a:gd name="T25" fmla="*/ 30241877 h 176"/>
                <a:gd name="T26" fmla="*/ 70564523 w 145"/>
                <a:gd name="T27" fmla="*/ 20161249 h 176"/>
                <a:gd name="T28" fmla="*/ 105846797 w 145"/>
                <a:gd name="T29" fmla="*/ 2520950 h 176"/>
                <a:gd name="T30" fmla="*/ 118448395 w 145"/>
                <a:gd name="T31" fmla="*/ 0 h 176"/>
                <a:gd name="T32" fmla="*/ 138609680 w 145"/>
                <a:gd name="T33" fmla="*/ 12601574 h 176"/>
                <a:gd name="T34" fmla="*/ 148690322 w 145"/>
                <a:gd name="T35" fmla="*/ 25201560 h 176"/>
                <a:gd name="T36" fmla="*/ 216733916 w 145"/>
                <a:gd name="T37" fmla="*/ 35282188 h 176"/>
                <a:gd name="T38" fmla="*/ 231854880 w 145"/>
                <a:gd name="T39" fmla="*/ 40322498 h 176"/>
                <a:gd name="T40" fmla="*/ 262096808 w 145"/>
                <a:gd name="T41" fmla="*/ 47883758 h 176"/>
                <a:gd name="T42" fmla="*/ 277217772 w 145"/>
                <a:gd name="T43" fmla="*/ 63003115 h 176"/>
                <a:gd name="T44" fmla="*/ 282258094 w 145"/>
                <a:gd name="T45" fmla="*/ 70564375 h 176"/>
                <a:gd name="T46" fmla="*/ 299900012 w 145"/>
                <a:gd name="T47" fmla="*/ 123486869 h 176"/>
                <a:gd name="T48" fmla="*/ 320061297 w 145"/>
                <a:gd name="T49" fmla="*/ 173891564 h 176"/>
                <a:gd name="T50" fmla="*/ 345262904 w 145"/>
                <a:gd name="T51" fmla="*/ 219254411 h 176"/>
                <a:gd name="T52" fmla="*/ 362903235 w 145"/>
                <a:gd name="T53" fmla="*/ 252015637 h 176"/>
                <a:gd name="T54" fmla="*/ 365424189 w 145"/>
                <a:gd name="T55" fmla="*/ 259575309 h 176"/>
                <a:gd name="T56" fmla="*/ 360383868 w 145"/>
                <a:gd name="T57" fmla="*/ 410786219 h 176"/>
                <a:gd name="T58" fmla="*/ 352822592 w 145"/>
                <a:gd name="T59" fmla="*/ 441028183 h 176"/>
                <a:gd name="T60" fmla="*/ 350303225 w 145"/>
                <a:gd name="T61" fmla="*/ 443547545 h 176"/>
                <a:gd name="T62" fmla="*/ 320061297 w 145"/>
                <a:gd name="T63" fmla="*/ 441028183 h 176"/>
                <a:gd name="T64" fmla="*/ 163811286 w 145"/>
                <a:gd name="T65" fmla="*/ 400705598 h 1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5"/>
                <a:gd name="T100" fmla="*/ 0 h 176"/>
                <a:gd name="T101" fmla="*/ 145 w 145"/>
                <a:gd name="T102" fmla="*/ 176 h 1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5" h="176">
                  <a:moveTo>
                    <a:pt x="65" y="159"/>
                  </a:moveTo>
                  <a:lnTo>
                    <a:pt x="65" y="159"/>
                  </a:lnTo>
                  <a:lnTo>
                    <a:pt x="61" y="147"/>
                  </a:lnTo>
                  <a:lnTo>
                    <a:pt x="59" y="138"/>
                  </a:lnTo>
                  <a:lnTo>
                    <a:pt x="56" y="134"/>
                  </a:lnTo>
                  <a:lnTo>
                    <a:pt x="55" y="131"/>
                  </a:lnTo>
                  <a:lnTo>
                    <a:pt x="47" y="125"/>
                  </a:lnTo>
                  <a:lnTo>
                    <a:pt x="37" y="120"/>
                  </a:lnTo>
                  <a:lnTo>
                    <a:pt x="28" y="114"/>
                  </a:lnTo>
                  <a:lnTo>
                    <a:pt x="21" y="110"/>
                  </a:lnTo>
                  <a:lnTo>
                    <a:pt x="16" y="102"/>
                  </a:lnTo>
                  <a:lnTo>
                    <a:pt x="8" y="89"/>
                  </a:lnTo>
                  <a:lnTo>
                    <a:pt x="3" y="74"/>
                  </a:lnTo>
                  <a:lnTo>
                    <a:pt x="2" y="66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4" y="45"/>
                  </a:lnTo>
                  <a:lnTo>
                    <a:pt x="12" y="32"/>
                  </a:lnTo>
                  <a:lnTo>
                    <a:pt x="20" y="23"/>
                  </a:lnTo>
                  <a:lnTo>
                    <a:pt x="22" y="19"/>
                  </a:lnTo>
                  <a:lnTo>
                    <a:pt x="24" y="16"/>
                  </a:lnTo>
                  <a:lnTo>
                    <a:pt x="25" y="12"/>
                  </a:lnTo>
                  <a:lnTo>
                    <a:pt x="28" y="8"/>
                  </a:lnTo>
                  <a:lnTo>
                    <a:pt x="37" y="4"/>
                  </a:lnTo>
                  <a:lnTo>
                    <a:pt x="42" y="1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5" y="5"/>
                  </a:lnTo>
                  <a:lnTo>
                    <a:pt x="59" y="10"/>
                  </a:lnTo>
                  <a:lnTo>
                    <a:pt x="70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0" y="17"/>
                  </a:lnTo>
                  <a:lnTo>
                    <a:pt x="104" y="19"/>
                  </a:lnTo>
                  <a:lnTo>
                    <a:pt x="108" y="22"/>
                  </a:lnTo>
                  <a:lnTo>
                    <a:pt x="110" y="25"/>
                  </a:lnTo>
                  <a:lnTo>
                    <a:pt x="112" y="28"/>
                  </a:lnTo>
                  <a:lnTo>
                    <a:pt x="115" y="39"/>
                  </a:lnTo>
                  <a:lnTo>
                    <a:pt x="119" y="49"/>
                  </a:lnTo>
                  <a:lnTo>
                    <a:pt x="127" y="69"/>
                  </a:lnTo>
                  <a:lnTo>
                    <a:pt x="131" y="78"/>
                  </a:lnTo>
                  <a:lnTo>
                    <a:pt x="137" y="87"/>
                  </a:lnTo>
                  <a:lnTo>
                    <a:pt x="143" y="96"/>
                  </a:lnTo>
                  <a:lnTo>
                    <a:pt x="144" y="100"/>
                  </a:lnTo>
                  <a:lnTo>
                    <a:pt x="145" y="103"/>
                  </a:lnTo>
                  <a:lnTo>
                    <a:pt x="144" y="140"/>
                  </a:lnTo>
                  <a:lnTo>
                    <a:pt x="143" y="163"/>
                  </a:lnTo>
                  <a:lnTo>
                    <a:pt x="141" y="171"/>
                  </a:lnTo>
                  <a:lnTo>
                    <a:pt x="140" y="175"/>
                  </a:lnTo>
                  <a:lnTo>
                    <a:pt x="139" y="176"/>
                  </a:lnTo>
                  <a:lnTo>
                    <a:pt x="136" y="176"/>
                  </a:lnTo>
                  <a:lnTo>
                    <a:pt x="127" y="175"/>
                  </a:lnTo>
                  <a:lnTo>
                    <a:pt x="101" y="169"/>
                  </a:lnTo>
                  <a:lnTo>
                    <a:pt x="65" y="159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663" y="1652588"/>
              <a:ext cx="182563" cy="95250"/>
            </a:xfrm>
            <a:custGeom>
              <a:avLst/>
              <a:gdLst>
                <a:gd name="T0" fmla="*/ 0 w 115"/>
                <a:gd name="T1" fmla="*/ 75604693 h 60"/>
                <a:gd name="T2" fmla="*/ 0 w 115"/>
                <a:gd name="T3" fmla="*/ 75604693 h 60"/>
                <a:gd name="T4" fmla="*/ 5040327 w 115"/>
                <a:gd name="T5" fmla="*/ 42843452 h 60"/>
                <a:gd name="T6" fmla="*/ 12601609 w 115"/>
                <a:gd name="T7" fmla="*/ 5040313 h 60"/>
                <a:gd name="T8" fmla="*/ 12601609 w 115"/>
                <a:gd name="T9" fmla="*/ 5040313 h 60"/>
                <a:gd name="T10" fmla="*/ 15120981 w 115"/>
                <a:gd name="T11" fmla="*/ 0 h 60"/>
                <a:gd name="T12" fmla="*/ 22682262 w 115"/>
                <a:gd name="T13" fmla="*/ 0 h 60"/>
                <a:gd name="T14" fmla="*/ 45362937 w 115"/>
                <a:gd name="T15" fmla="*/ 5040313 h 60"/>
                <a:gd name="T16" fmla="*/ 93246830 w 115"/>
                <a:gd name="T17" fmla="*/ 12601575 h 60"/>
                <a:gd name="T18" fmla="*/ 93246830 w 115"/>
                <a:gd name="T19" fmla="*/ 12601575 h 60"/>
                <a:gd name="T20" fmla="*/ 166330774 w 115"/>
                <a:gd name="T21" fmla="*/ 27722518 h 60"/>
                <a:gd name="T22" fmla="*/ 206653373 w 115"/>
                <a:gd name="T23" fmla="*/ 32762829 h 60"/>
                <a:gd name="T24" fmla="*/ 234376004 w 115"/>
                <a:gd name="T25" fmla="*/ 37803140 h 60"/>
                <a:gd name="T26" fmla="*/ 234376004 w 115"/>
                <a:gd name="T27" fmla="*/ 37803140 h 60"/>
                <a:gd name="T28" fmla="*/ 249496979 w 115"/>
                <a:gd name="T29" fmla="*/ 40322502 h 60"/>
                <a:gd name="T30" fmla="*/ 267137322 w 115"/>
                <a:gd name="T31" fmla="*/ 45362813 h 60"/>
                <a:gd name="T32" fmla="*/ 282258297 w 115"/>
                <a:gd name="T33" fmla="*/ 52924086 h 60"/>
                <a:gd name="T34" fmla="*/ 289819579 w 115"/>
                <a:gd name="T35" fmla="*/ 60483759 h 60"/>
                <a:gd name="T36" fmla="*/ 289819579 w 115"/>
                <a:gd name="T37" fmla="*/ 60483759 h 60"/>
                <a:gd name="T38" fmla="*/ 289819579 w 115"/>
                <a:gd name="T39" fmla="*/ 75604693 h 60"/>
                <a:gd name="T40" fmla="*/ 284779254 w 115"/>
                <a:gd name="T41" fmla="*/ 100806249 h 60"/>
                <a:gd name="T42" fmla="*/ 277217972 w 115"/>
                <a:gd name="T43" fmla="*/ 151209386 h 60"/>
                <a:gd name="T44" fmla="*/ 277217972 w 115"/>
                <a:gd name="T45" fmla="*/ 151209386 h 60"/>
                <a:gd name="T46" fmla="*/ 272177647 w 115"/>
                <a:gd name="T47" fmla="*/ 151209386 h 60"/>
                <a:gd name="T48" fmla="*/ 262096997 w 115"/>
                <a:gd name="T49" fmla="*/ 151209386 h 60"/>
                <a:gd name="T50" fmla="*/ 231855048 w 115"/>
                <a:gd name="T51" fmla="*/ 143649713 h 60"/>
                <a:gd name="T52" fmla="*/ 136088824 w 115"/>
                <a:gd name="T53" fmla="*/ 118448157 h 60"/>
                <a:gd name="T54" fmla="*/ 0 w 115"/>
                <a:gd name="T55" fmla="*/ 75604693 h 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5"/>
                <a:gd name="T85" fmla="*/ 0 h 60"/>
                <a:gd name="T86" fmla="*/ 115 w 115"/>
                <a:gd name="T87" fmla="*/ 60 h 6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663" y="1652588"/>
              <a:ext cx="182563" cy="95250"/>
            </a:xfrm>
            <a:custGeom>
              <a:avLst/>
              <a:gdLst>
                <a:gd name="T0" fmla="*/ 0 w 115"/>
                <a:gd name="T1" fmla="*/ 75604693 h 60"/>
                <a:gd name="T2" fmla="*/ 0 w 115"/>
                <a:gd name="T3" fmla="*/ 75604693 h 60"/>
                <a:gd name="T4" fmla="*/ 5040327 w 115"/>
                <a:gd name="T5" fmla="*/ 42843452 h 60"/>
                <a:gd name="T6" fmla="*/ 12601609 w 115"/>
                <a:gd name="T7" fmla="*/ 5040313 h 60"/>
                <a:gd name="T8" fmla="*/ 12601609 w 115"/>
                <a:gd name="T9" fmla="*/ 5040313 h 60"/>
                <a:gd name="T10" fmla="*/ 15120981 w 115"/>
                <a:gd name="T11" fmla="*/ 0 h 60"/>
                <a:gd name="T12" fmla="*/ 22682262 w 115"/>
                <a:gd name="T13" fmla="*/ 0 h 60"/>
                <a:gd name="T14" fmla="*/ 45362937 w 115"/>
                <a:gd name="T15" fmla="*/ 5040313 h 60"/>
                <a:gd name="T16" fmla="*/ 93246830 w 115"/>
                <a:gd name="T17" fmla="*/ 12601575 h 60"/>
                <a:gd name="T18" fmla="*/ 93246830 w 115"/>
                <a:gd name="T19" fmla="*/ 12601575 h 60"/>
                <a:gd name="T20" fmla="*/ 166330774 w 115"/>
                <a:gd name="T21" fmla="*/ 27722518 h 60"/>
                <a:gd name="T22" fmla="*/ 206653373 w 115"/>
                <a:gd name="T23" fmla="*/ 32762829 h 60"/>
                <a:gd name="T24" fmla="*/ 234376004 w 115"/>
                <a:gd name="T25" fmla="*/ 37803140 h 60"/>
                <a:gd name="T26" fmla="*/ 234376004 w 115"/>
                <a:gd name="T27" fmla="*/ 37803140 h 60"/>
                <a:gd name="T28" fmla="*/ 249496979 w 115"/>
                <a:gd name="T29" fmla="*/ 40322502 h 60"/>
                <a:gd name="T30" fmla="*/ 267137322 w 115"/>
                <a:gd name="T31" fmla="*/ 45362813 h 60"/>
                <a:gd name="T32" fmla="*/ 282258297 w 115"/>
                <a:gd name="T33" fmla="*/ 52924086 h 60"/>
                <a:gd name="T34" fmla="*/ 289819579 w 115"/>
                <a:gd name="T35" fmla="*/ 60483759 h 60"/>
                <a:gd name="T36" fmla="*/ 289819579 w 115"/>
                <a:gd name="T37" fmla="*/ 60483759 h 60"/>
                <a:gd name="T38" fmla="*/ 289819579 w 115"/>
                <a:gd name="T39" fmla="*/ 75604693 h 60"/>
                <a:gd name="T40" fmla="*/ 284779254 w 115"/>
                <a:gd name="T41" fmla="*/ 100806249 h 60"/>
                <a:gd name="T42" fmla="*/ 277217972 w 115"/>
                <a:gd name="T43" fmla="*/ 151209386 h 60"/>
                <a:gd name="T44" fmla="*/ 277217972 w 115"/>
                <a:gd name="T45" fmla="*/ 151209386 h 60"/>
                <a:gd name="T46" fmla="*/ 272177647 w 115"/>
                <a:gd name="T47" fmla="*/ 151209386 h 60"/>
                <a:gd name="T48" fmla="*/ 262096997 w 115"/>
                <a:gd name="T49" fmla="*/ 151209386 h 60"/>
                <a:gd name="T50" fmla="*/ 231855048 w 115"/>
                <a:gd name="T51" fmla="*/ 143649713 h 60"/>
                <a:gd name="T52" fmla="*/ 136088824 w 115"/>
                <a:gd name="T53" fmla="*/ 118448157 h 60"/>
                <a:gd name="T54" fmla="*/ 0 w 115"/>
                <a:gd name="T55" fmla="*/ 75604693 h 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5"/>
                <a:gd name="T85" fmla="*/ 0 h 60"/>
                <a:gd name="T86" fmla="*/ 115 w 115"/>
                <a:gd name="T87" fmla="*/ 60 h 6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1513" y="2582863"/>
              <a:ext cx="466725" cy="676275"/>
            </a:xfrm>
            <a:custGeom>
              <a:avLst/>
              <a:gdLst>
                <a:gd name="T0" fmla="*/ 0 w 294"/>
                <a:gd name="T1" fmla="*/ 120967515 h 426"/>
                <a:gd name="T2" fmla="*/ 20161248 w 294"/>
                <a:gd name="T3" fmla="*/ 63004707 h 426"/>
                <a:gd name="T4" fmla="*/ 30241875 w 294"/>
                <a:gd name="T5" fmla="*/ 45362812 h 426"/>
                <a:gd name="T6" fmla="*/ 73083732 w 294"/>
                <a:gd name="T7" fmla="*/ 17640301 h 426"/>
                <a:gd name="T8" fmla="*/ 103325594 w 294"/>
                <a:gd name="T9" fmla="*/ 0 h 426"/>
                <a:gd name="T10" fmla="*/ 163810932 w 294"/>
                <a:gd name="T11" fmla="*/ 85685313 h 426"/>
                <a:gd name="T12" fmla="*/ 186491535 w 294"/>
                <a:gd name="T13" fmla="*/ 120967515 h 426"/>
                <a:gd name="T14" fmla="*/ 206652776 w 294"/>
                <a:gd name="T15" fmla="*/ 146169070 h 426"/>
                <a:gd name="T16" fmla="*/ 231854378 w 294"/>
                <a:gd name="T17" fmla="*/ 158769054 h 426"/>
                <a:gd name="T18" fmla="*/ 262096240 w 294"/>
                <a:gd name="T19" fmla="*/ 163810953 h 426"/>
                <a:gd name="T20" fmla="*/ 355342777 w 294"/>
                <a:gd name="T21" fmla="*/ 173891575 h 426"/>
                <a:gd name="T22" fmla="*/ 453628135 w 294"/>
                <a:gd name="T23" fmla="*/ 191531870 h 426"/>
                <a:gd name="T24" fmla="*/ 468749066 w 294"/>
                <a:gd name="T25" fmla="*/ 199093130 h 426"/>
                <a:gd name="T26" fmla="*/ 554434343 w 294"/>
                <a:gd name="T27" fmla="*/ 299897813 h 426"/>
                <a:gd name="T28" fmla="*/ 599797137 w 294"/>
                <a:gd name="T29" fmla="*/ 365423445 h 426"/>
                <a:gd name="T30" fmla="*/ 622477740 w 294"/>
                <a:gd name="T31" fmla="*/ 418346016 h 426"/>
                <a:gd name="T32" fmla="*/ 640119620 w 294"/>
                <a:gd name="T33" fmla="*/ 491431320 h 426"/>
                <a:gd name="T34" fmla="*/ 695563035 w 294"/>
                <a:gd name="T35" fmla="*/ 740925924 h 426"/>
                <a:gd name="T36" fmla="*/ 710683966 w 294"/>
                <a:gd name="T37" fmla="*/ 814011228 h 426"/>
                <a:gd name="T38" fmla="*/ 730845207 w 294"/>
                <a:gd name="T39" fmla="*/ 897175765 h 426"/>
                <a:gd name="T40" fmla="*/ 740925828 w 294"/>
                <a:gd name="T41" fmla="*/ 940019203 h 426"/>
                <a:gd name="T42" fmla="*/ 655240551 w 294"/>
                <a:gd name="T43" fmla="*/ 1045865735 h 426"/>
                <a:gd name="T44" fmla="*/ 640119620 w 294"/>
                <a:gd name="T45" fmla="*/ 1073586652 h 426"/>
                <a:gd name="T46" fmla="*/ 635079310 w 294"/>
                <a:gd name="T47" fmla="*/ 1073586652 h 426"/>
                <a:gd name="T48" fmla="*/ 612397119 w 294"/>
                <a:gd name="T49" fmla="*/ 1063506030 h 426"/>
                <a:gd name="T50" fmla="*/ 488910308 w 294"/>
                <a:gd name="T51" fmla="*/ 992941675 h 426"/>
                <a:gd name="T52" fmla="*/ 456147497 w 294"/>
                <a:gd name="T53" fmla="*/ 970261069 h 426"/>
                <a:gd name="T54" fmla="*/ 378023380 w 294"/>
                <a:gd name="T55" fmla="*/ 509071615 h 426"/>
                <a:gd name="T56" fmla="*/ 357862138 w 294"/>
                <a:gd name="T57" fmla="*/ 451108832 h 426"/>
                <a:gd name="T58" fmla="*/ 307459034 w 294"/>
                <a:gd name="T59" fmla="*/ 325100956 h 426"/>
                <a:gd name="T60" fmla="*/ 274696223 w 294"/>
                <a:gd name="T61" fmla="*/ 264617223 h 426"/>
                <a:gd name="T62" fmla="*/ 262096240 w 294"/>
                <a:gd name="T63" fmla="*/ 246975341 h 426"/>
                <a:gd name="T64" fmla="*/ 231854378 w 294"/>
                <a:gd name="T65" fmla="*/ 236894719 h 426"/>
                <a:gd name="T66" fmla="*/ 153728723 w 294"/>
                <a:gd name="T67" fmla="*/ 209173802 h 426"/>
                <a:gd name="T68" fmla="*/ 131048120 w 294"/>
                <a:gd name="T69" fmla="*/ 189012508 h 426"/>
                <a:gd name="T70" fmla="*/ 110886879 w 294"/>
                <a:gd name="T71" fmla="*/ 166330314 h 426"/>
                <a:gd name="T72" fmla="*/ 85685302 w 294"/>
                <a:gd name="T73" fmla="*/ 143648121 h 426"/>
                <a:gd name="T74" fmla="*/ 45362806 w 294"/>
                <a:gd name="T75" fmla="*/ 128528775 h 426"/>
                <a:gd name="T76" fmla="*/ 0 w 294"/>
                <a:gd name="T77" fmla="*/ 120967515 h 42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94"/>
                <a:gd name="T118" fmla="*/ 0 h 426"/>
                <a:gd name="T119" fmla="*/ 294 w 294"/>
                <a:gd name="T120" fmla="*/ 426 h 42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94" h="426">
                  <a:moveTo>
                    <a:pt x="0" y="48"/>
                  </a:moveTo>
                  <a:lnTo>
                    <a:pt x="0" y="48"/>
                  </a:lnTo>
                  <a:lnTo>
                    <a:pt x="4" y="35"/>
                  </a:lnTo>
                  <a:lnTo>
                    <a:pt x="8" y="25"/>
                  </a:lnTo>
                  <a:lnTo>
                    <a:pt x="12" y="18"/>
                  </a:lnTo>
                  <a:lnTo>
                    <a:pt x="18" y="13"/>
                  </a:lnTo>
                  <a:lnTo>
                    <a:pt x="29" y="7"/>
                  </a:lnTo>
                  <a:lnTo>
                    <a:pt x="41" y="0"/>
                  </a:lnTo>
                  <a:lnTo>
                    <a:pt x="54" y="18"/>
                  </a:lnTo>
                  <a:lnTo>
                    <a:pt x="65" y="34"/>
                  </a:lnTo>
                  <a:lnTo>
                    <a:pt x="74" y="48"/>
                  </a:lnTo>
                  <a:lnTo>
                    <a:pt x="76" y="54"/>
                  </a:lnTo>
                  <a:lnTo>
                    <a:pt x="82" y="58"/>
                  </a:lnTo>
                  <a:lnTo>
                    <a:pt x="87" y="61"/>
                  </a:lnTo>
                  <a:lnTo>
                    <a:pt x="92" y="63"/>
                  </a:lnTo>
                  <a:lnTo>
                    <a:pt x="100" y="65"/>
                  </a:lnTo>
                  <a:lnTo>
                    <a:pt x="104" y="65"/>
                  </a:lnTo>
                  <a:lnTo>
                    <a:pt x="141" y="69"/>
                  </a:lnTo>
                  <a:lnTo>
                    <a:pt x="169" y="73"/>
                  </a:lnTo>
                  <a:lnTo>
                    <a:pt x="180" y="76"/>
                  </a:lnTo>
                  <a:lnTo>
                    <a:pt x="186" y="79"/>
                  </a:lnTo>
                  <a:lnTo>
                    <a:pt x="199" y="93"/>
                  </a:lnTo>
                  <a:lnTo>
                    <a:pt x="220" y="119"/>
                  </a:lnTo>
                  <a:lnTo>
                    <a:pt x="229" y="132"/>
                  </a:lnTo>
                  <a:lnTo>
                    <a:pt x="238" y="145"/>
                  </a:lnTo>
                  <a:lnTo>
                    <a:pt x="244" y="157"/>
                  </a:lnTo>
                  <a:lnTo>
                    <a:pt x="247" y="166"/>
                  </a:lnTo>
                  <a:lnTo>
                    <a:pt x="254" y="195"/>
                  </a:lnTo>
                  <a:lnTo>
                    <a:pt x="265" y="244"/>
                  </a:lnTo>
                  <a:lnTo>
                    <a:pt x="276" y="294"/>
                  </a:lnTo>
                  <a:lnTo>
                    <a:pt x="282" y="323"/>
                  </a:lnTo>
                  <a:lnTo>
                    <a:pt x="285" y="340"/>
                  </a:lnTo>
                  <a:lnTo>
                    <a:pt x="290" y="356"/>
                  </a:lnTo>
                  <a:lnTo>
                    <a:pt x="294" y="373"/>
                  </a:lnTo>
                  <a:lnTo>
                    <a:pt x="274" y="397"/>
                  </a:lnTo>
                  <a:lnTo>
                    <a:pt x="260" y="415"/>
                  </a:lnTo>
                  <a:lnTo>
                    <a:pt x="255" y="422"/>
                  </a:lnTo>
                  <a:lnTo>
                    <a:pt x="254" y="426"/>
                  </a:lnTo>
                  <a:lnTo>
                    <a:pt x="252" y="426"/>
                  </a:lnTo>
                  <a:lnTo>
                    <a:pt x="251" y="424"/>
                  </a:lnTo>
                  <a:lnTo>
                    <a:pt x="243" y="422"/>
                  </a:lnTo>
                  <a:lnTo>
                    <a:pt x="219" y="409"/>
                  </a:lnTo>
                  <a:lnTo>
                    <a:pt x="194" y="394"/>
                  </a:lnTo>
                  <a:lnTo>
                    <a:pt x="181" y="385"/>
                  </a:lnTo>
                  <a:lnTo>
                    <a:pt x="167" y="300"/>
                  </a:lnTo>
                  <a:lnTo>
                    <a:pt x="150" y="202"/>
                  </a:lnTo>
                  <a:lnTo>
                    <a:pt x="142" y="179"/>
                  </a:lnTo>
                  <a:lnTo>
                    <a:pt x="129" y="146"/>
                  </a:lnTo>
                  <a:lnTo>
                    <a:pt x="122" y="129"/>
                  </a:lnTo>
                  <a:lnTo>
                    <a:pt x="115" y="115"/>
                  </a:lnTo>
                  <a:lnTo>
                    <a:pt x="109" y="105"/>
                  </a:lnTo>
                  <a:lnTo>
                    <a:pt x="106" y="101"/>
                  </a:lnTo>
                  <a:lnTo>
                    <a:pt x="104" y="98"/>
                  </a:lnTo>
                  <a:lnTo>
                    <a:pt x="92" y="94"/>
                  </a:lnTo>
                  <a:lnTo>
                    <a:pt x="76" y="89"/>
                  </a:lnTo>
                  <a:lnTo>
                    <a:pt x="61" y="83"/>
                  </a:lnTo>
                  <a:lnTo>
                    <a:pt x="56" y="79"/>
                  </a:lnTo>
                  <a:lnTo>
                    <a:pt x="52" y="75"/>
                  </a:lnTo>
                  <a:lnTo>
                    <a:pt x="44" y="66"/>
                  </a:lnTo>
                  <a:lnTo>
                    <a:pt x="39" y="61"/>
                  </a:lnTo>
                  <a:lnTo>
                    <a:pt x="34" y="57"/>
                  </a:lnTo>
                  <a:lnTo>
                    <a:pt x="26" y="53"/>
                  </a:lnTo>
                  <a:lnTo>
                    <a:pt x="18" y="51"/>
                  </a:lnTo>
                  <a:lnTo>
                    <a:pt x="9" y="49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6288" y="1690688"/>
              <a:ext cx="847725" cy="1876425"/>
            </a:xfrm>
            <a:custGeom>
              <a:avLst/>
              <a:gdLst>
                <a:gd name="T0" fmla="*/ 10080623 w 534"/>
                <a:gd name="T1" fmla="*/ 1358364848 h 1182"/>
                <a:gd name="T2" fmla="*/ 57962798 w 534"/>
                <a:gd name="T3" fmla="*/ 1345763278 h 1182"/>
                <a:gd name="T4" fmla="*/ 70564368 w 534"/>
                <a:gd name="T5" fmla="*/ 1305440795 h 1182"/>
                <a:gd name="T6" fmla="*/ 133567476 w 534"/>
                <a:gd name="T7" fmla="*/ 1197073327 h 1182"/>
                <a:gd name="T8" fmla="*/ 168849647 w 534"/>
                <a:gd name="T9" fmla="*/ 1161791154 h 1182"/>
                <a:gd name="T10" fmla="*/ 244454350 w 534"/>
                <a:gd name="T11" fmla="*/ 1146670223 h 1182"/>
                <a:gd name="T12" fmla="*/ 302418711 w 534"/>
                <a:gd name="T13" fmla="*/ 1139110551 h 1182"/>
                <a:gd name="T14" fmla="*/ 357862123 w 534"/>
                <a:gd name="T15" fmla="*/ 1081146188 h 1182"/>
                <a:gd name="T16" fmla="*/ 420865306 w 534"/>
                <a:gd name="T17" fmla="*/ 977820618 h 1182"/>
                <a:gd name="T18" fmla="*/ 524192459 w 534"/>
                <a:gd name="T19" fmla="*/ 748485502 h 1182"/>
                <a:gd name="T20" fmla="*/ 612397093 w 534"/>
                <a:gd name="T21" fmla="*/ 496469981 h 1182"/>
                <a:gd name="T22" fmla="*/ 723283918 w 534"/>
                <a:gd name="T23" fmla="*/ 0 h 1182"/>
                <a:gd name="T24" fmla="*/ 841732200 w 534"/>
                <a:gd name="T25" fmla="*/ 22682197 h 1182"/>
                <a:gd name="T26" fmla="*/ 987901195 w 534"/>
                <a:gd name="T27" fmla="*/ 68043422 h 1182"/>
                <a:gd name="T28" fmla="*/ 997981816 w 534"/>
                <a:gd name="T29" fmla="*/ 206652777 h 1182"/>
                <a:gd name="T30" fmla="*/ 957659334 w 534"/>
                <a:gd name="T31" fmla="*/ 380542742 h 1182"/>
                <a:gd name="T32" fmla="*/ 882054681 w 534"/>
                <a:gd name="T33" fmla="*/ 778727364 h 1182"/>
                <a:gd name="T34" fmla="*/ 866933751 w 534"/>
                <a:gd name="T35" fmla="*/ 824090158 h 1182"/>
                <a:gd name="T36" fmla="*/ 791328899 w 534"/>
                <a:gd name="T37" fmla="*/ 1000501221 h 1182"/>
                <a:gd name="T38" fmla="*/ 720764556 w 534"/>
                <a:gd name="T39" fmla="*/ 1214715208 h 1182"/>
                <a:gd name="T40" fmla="*/ 791328899 w 534"/>
                <a:gd name="T41" fmla="*/ 1280239243 h 1182"/>
                <a:gd name="T42" fmla="*/ 856853130 w 534"/>
                <a:gd name="T43" fmla="*/ 1360884210 h 1182"/>
                <a:gd name="T44" fmla="*/ 864412802 w 534"/>
                <a:gd name="T45" fmla="*/ 1386085762 h 1182"/>
                <a:gd name="T46" fmla="*/ 879533732 w 534"/>
                <a:gd name="T47" fmla="*/ 1612899731 h 1182"/>
                <a:gd name="T48" fmla="*/ 897175612 w 534"/>
                <a:gd name="T49" fmla="*/ 1650701265 h 1182"/>
                <a:gd name="T50" fmla="*/ 962699644 w 534"/>
                <a:gd name="T51" fmla="*/ 1764109440 h 1182"/>
                <a:gd name="T52" fmla="*/ 997981816 w 534"/>
                <a:gd name="T53" fmla="*/ 1796870664 h 1182"/>
                <a:gd name="T54" fmla="*/ 1096267071 w 534"/>
                <a:gd name="T55" fmla="*/ 1905238132 h 1182"/>
                <a:gd name="T56" fmla="*/ 1126508932 w 534"/>
                <a:gd name="T57" fmla="*/ 1963200908 h 1182"/>
                <a:gd name="T58" fmla="*/ 1313001997 w 534"/>
                <a:gd name="T59" fmla="*/ 2147483647 h 1182"/>
                <a:gd name="T60" fmla="*/ 1345763219 w 534"/>
                <a:gd name="T61" fmla="*/ 2147483647 h 1182"/>
                <a:gd name="T62" fmla="*/ 1333163237 w 534"/>
                <a:gd name="T63" fmla="*/ 2147483647 h 1182"/>
                <a:gd name="T64" fmla="*/ 1260077946 w 534"/>
                <a:gd name="T65" fmla="*/ 2147483647 h 1182"/>
                <a:gd name="T66" fmla="*/ 1149191121 w 534"/>
                <a:gd name="T67" fmla="*/ 2147483647 h 1182"/>
                <a:gd name="T68" fmla="*/ 1053425228 w 534"/>
                <a:gd name="T69" fmla="*/ 2147483647 h 1182"/>
                <a:gd name="T70" fmla="*/ 851812820 w 534"/>
                <a:gd name="T71" fmla="*/ 2147483647 h 1182"/>
                <a:gd name="T72" fmla="*/ 796369209 w 534"/>
                <a:gd name="T73" fmla="*/ 2147483647 h 1182"/>
                <a:gd name="T74" fmla="*/ 735885487 w 534"/>
                <a:gd name="T75" fmla="*/ 2147483647 h 1182"/>
                <a:gd name="T76" fmla="*/ 675401765 w 534"/>
                <a:gd name="T77" fmla="*/ 2147483647 h 1182"/>
                <a:gd name="T78" fmla="*/ 662801783 w 534"/>
                <a:gd name="T79" fmla="*/ 2147483647 h 1182"/>
                <a:gd name="T80" fmla="*/ 655240524 w 534"/>
                <a:gd name="T81" fmla="*/ 2147483647 h 1182"/>
                <a:gd name="T82" fmla="*/ 630038973 w 534"/>
                <a:gd name="T83" fmla="*/ 2147483647 h 1182"/>
                <a:gd name="T84" fmla="*/ 559474630 w 534"/>
                <a:gd name="T85" fmla="*/ 2147483647 h 1182"/>
                <a:gd name="T86" fmla="*/ 514111838 w 534"/>
                <a:gd name="T87" fmla="*/ 2147483647 h 1182"/>
                <a:gd name="T88" fmla="*/ 544353700 w 534"/>
                <a:gd name="T89" fmla="*/ 2147483647 h 1182"/>
                <a:gd name="T90" fmla="*/ 546873061 w 534"/>
                <a:gd name="T91" fmla="*/ 2142132721 h 1182"/>
                <a:gd name="T92" fmla="*/ 521671510 w 534"/>
                <a:gd name="T93" fmla="*/ 1857354389 h 1182"/>
                <a:gd name="T94" fmla="*/ 488910287 w 534"/>
                <a:gd name="T95" fmla="*/ 1696064456 h 1182"/>
                <a:gd name="T96" fmla="*/ 435986237 w 534"/>
                <a:gd name="T97" fmla="*/ 1519653194 h 1182"/>
                <a:gd name="T98" fmla="*/ 385583035 w 534"/>
                <a:gd name="T99" fmla="*/ 1411287314 h 1182"/>
                <a:gd name="T100" fmla="*/ 332660572 w 534"/>
                <a:gd name="T101" fmla="*/ 1358364848 h 1182"/>
                <a:gd name="T102" fmla="*/ 284776832 w 534"/>
                <a:gd name="T103" fmla="*/ 1348284227 h 1182"/>
                <a:gd name="T104" fmla="*/ 231854368 w 534"/>
                <a:gd name="T105" fmla="*/ 1368445469 h 1182"/>
                <a:gd name="T106" fmla="*/ 118446545 w 534"/>
                <a:gd name="T107" fmla="*/ 1439009815 h 1182"/>
                <a:gd name="T108" fmla="*/ 57962798 w 534"/>
                <a:gd name="T109" fmla="*/ 1464211367 h 1182"/>
                <a:gd name="T110" fmla="*/ 42841855 w 534"/>
                <a:gd name="T111" fmla="*/ 1441529176 h 1182"/>
                <a:gd name="T112" fmla="*/ 0 w 534"/>
                <a:gd name="T113" fmla="*/ 1358364848 h 1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34"/>
                <a:gd name="T172" fmla="*/ 0 h 1182"/>
                <a:gd name="T173" fmla="*/ 534 w 534"/>
                <a:gd name="T174" fmla="*/ 1182 h 11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34" h="1182">
                  <a:moveTo>
                    <a:pt x="0" y="539"/>
                  </a:moveTo>
                  <a:lnTo>
                    <a:pt x="0" y="539"/>
                  </a:lnTo>
                  <a:lnTo>
                    <a:pt x="4" y="539"/>
                  </a:lnTo>
                  <a:lnTo>
                    <a:pt x="12" y="539"/>
                  </a:lnTo>
                  <a:lnTo>
                    <a:pt x="19" y="536"/>
                  </a:lnTo>
                  <a:lnTo>
                    <a:pt x="23" y="534"/>
                  </a:lnTo>
                  <a:lnTo>
                    <a:pt x="25" y="531"/>
                  </a:lnTo>
                  <a:lnTo>
                    <a:pt x="28" y="518"/>
                  </a:lnTo>
                  <a:lnTo>
                    <a:pt x="40" y="496"/>
                  </a:lnTo>
                  <a:lnTo>
                    <a:pt x="47" y="486"/>
                  </a:lnTo>
                  <a:lnTo>
                    <a:pt x="53" y="475"/>
                  </a:lnTo>
                  <a:lnTo>
                    <a:pt x="61" y="466"/>
                  </a:lnTo>
                  <a:lnTo>
                    <a:pt x="67" y="461"/>
                  </a:lnTo>
                  <a:lnTo>
                    <a:pt x="75" y="459"/>
                  </a:lnTo>
                  <a:lnTo>
                    <a:pt x="83" y="456"/>
                  </a:lnTo>
                  <a:lnTo>
                    <a:pt x="97" y="455"/>
                  </a:lnTo>
                  <a:lnTo>
                    <a:pt x="110" y="453"/>
                  </a:lnTo>
                  <a:lnTo>
                    <a:pt x="120" y="452"/>
                  </a:lnTo>
                  <a:lnTo>
                    <a:pt x="125" y="448"/>
                  </a:lnTo>
                  <a:lnTo>
                    <a:pt x="131" y="443"/>
                  </a:lnTo>
                  <a:lnTo>
                    <a:pt x="142" y="429"/>
                  </a:lnTo>
                  <a:lnTo>
                    <a:pt x="155" y="408"/>
                  </a:lnTo>
                  <a:lnTo>
                    <a:pt x="167" y="388"/>
                  </a:lnTo>
                  <a:lnTo>
                    <a:pt x="178" y="364"/>
                  </a:lnTo>
                  <a:lnTo>
                    <a:pt x="193" y="333"/>
                  </a:lnTo>
                  <a:lnTo>
                    <a:pt x="208" y="297"/>
                  </a:lnTo>
                  <a:lnTo>
                    <a:pt x="224" y="258"/>
                  </a:lnTo>
                  <a:lnTo>
                    <a:pt x="237" y="218"/>
                  </a:lnTo>
                  <a:lnTo>
                    <a:pt x="243" y="197"/>
                  </a:lnTo>
                  <a:lnTo>
                    <a:pt x="248" y="177"/>
                  </a:lnTo>
                  <a:lnTo>
                    <a:pt x="287" y="0"/>
                  </a:lnTo>
                  <a:lnTo>
                    <a:pt x="300" y="2"/>
                  </a:lnTo>
                  <a:lnTo>
                    <a:pt x="334" y="9"/>
                  </a:lnTo>
                  <a:lnTo>
                    <a:pt x="353" y="13"/>
                  </a:lnTo>
                  <a:lnTo>
                    <a:pt x="372" y="19"/>
                  </a:lnTo>
                  <a:lnTo>
                    <a:pt x="392" y="27"/>
                  </a:lnTo>
                  <a:lnTo>
                    <a:pt x="407" y="34"/>
                  </a:lnTo>
                  <a:lnTo>
                    <a:pt x="396" y="82"/>
                  </a:lnTo>
                  <a:lnTo>
                    <a:pt x="387" y="121"/>
                  </a:lnTo>
                  <a:lnTo>
                    <a:pt x="380" y="151"/>
                  </a:lnTo>
                  <a:lnTo>
                    <a:pt x="375" y="184"/>
                  </a:lnTo>
                  <a:lnTo>
                    <a:pt x="365" y="234"/>
                  </a:lnTo>
                  <a:lnTo>
                    <a:pt x="350" y="309"/>
                  </a:lnTo>
                  <a:lnTo>
                    <a:pt x="348" y="315"/>
                  </a:lnTo>
                  <a:lnTo>
                    <a:pt x="344" y="327"/>
                  </a:lnTo>
                  <a:lnTo>
                    <a:pt x="334" y="353"/>
                  </a:lnTo>
                  <a:lnTo>
                    <a:pt x="314" y="397"/>
                  </a:lnTo>
                  <a:lnTo>
                    <a:pt x="308" y="415"/>
                  </a:lnTo>
                  <a:lnTo>
                    <a:pt x="297" y="444"/>
                  </a:lnTo>
                  <a:lnTo>
                    <a:pt x="286" y="482"/>
                  </a:lnTo>
                  <a:lnTo>
                    <a:pt x="295" y="490"/>
                  </a:lnTo>
                  <a:lnTo>
                    <a:pt x="314" y="508"/>
                  </a:lnTo>
                  <a:lnTo>
                    <a:pt x="325" y="518"/>
                  </a:lnTo>
                  <a:lnTo>
                    <a:pt x="334" y="530"/>
                  </a:lnTo>
                  <a:lnTo>
                    <a:pt x="340" y="540"/>
                  </a:lnTo>
                  <a:lnTo>
                    <a:pt x="343" y="545"/>
                  </a:lnTo>
                  <a:lnTo>
                    <a:pt x="343" y="550"/>
                  </a:lnTo>
                  <a:lnTo>
                    <a:pt x="345" y="598"/>
                  </a:lnTo>
                  <a:lnTo>
                    <a:pt x="348" y="623"/>
                  </a:lnTo>
                  <a:lnTo>
                    <a:pt x="349" y="640"/>
                  </a:lnTo>
                  <a:lnTo>
                    <a:pt x="352" y="646"/>
                  </a:lnTo>
                  <a:lnTo>
                    <a:pt x="356" y="655"/>
                  </a:lnTo>
                  <a:lnTo>
                    <a:pt x="366" y="676"/>
                  </a:lnTo>
                  <a:lnTo>
                    <a:pt x="376" y="694"/>
                  </a:lnTo>
                  <a:lnTo>
                    <a:pt x="382" y="700"/>
                  </a:lnTo>
                  <a:lnTo>
                    <a:pt x="384" y="703"/>
                  </a:lnTo>
                  <a:lnTo>
                    <a:pt x="396" y="713"/>
                  </a:lnTo>
                  <a:lnTo>
                    <a:pt x="415" y="733"/>
                  </a:lnTo>
                  <a:lnTo>
                    <a:pt x="424" y="744"/>
                  </a:lnTo>
                  <a:lnTo>
                    <a:pt x="435" y="756"/>
                  </a:lnTo>
                  <a:lnTo>
                    <a:pt x="442" y="768"/>
                  </a:lnTo>
                  <a:lnTo>
                    <a:pt x="447" y="779"/>
                  </a:lnTo>
                  <a:lnTo>
                    <a:pt x="466" y="818"/>
                  </a:lnTo>
                  <a:lnTo>
                    <a:pt x="494" y="878"/>
                  </a:lnTo>
                  <a:lnTo>
                    <a:pt x="521" y="936"/>
                  </a:lnTo>
                  <a:lnTo>
                    <a:pt x="530" y="958"/>
                  </a:lnTo>
                  <a:lnTo>
                    <a:pt x="534" y="969"/>
                  </a:lnTo>
                  <a:lnTo>
                    <a:pt x="534" y="973"/>
                  </a:lnTo>
                  <a:lnTo>
                    <a:pt x="533" y="977"/>
                  </a:lnTo>
                  <a:lnTo>
                    <a:pt x="529" y="986"/>
                  </a:lnTo>
                  <a:lnTo>
                    <a:pt x="522" y="995"/>
                  </a:lnTo>
                  <a:lnTo>
                    <a:pt x="512" y="1006"/>
                  </a:lnTo>
                  <a:lnTo>
                    <a:pt x="500" y="1015"/>
                  </a:lnTo>
                  <a:lnTo>
                    <a:pt x="488" y="1024"/>
                  </a:lnTo>
                  <a:lnTo>
                    <a:pt x="472" y="1030"/>
                  </a:lnTo>
                  <a:lnTo>
                    <a:pt x="456" y="1034"/>
                  </a:lnTo>
                  <a:lnTo>
                    <a:pt x="438" y="1037"/>
                  </a:lnTo>
                  <a:lnTo>
                    <a:pt x="418" y="1039"/>
                  </a:lnTo>
                  <a:lnTo>
                    <a:pt x="375" y="1042"/>
                  </a:lnTo>
                  <a:lnTo>
                    <a:pt x="354" y="1044"/>
                  </a:lnTo>
                  <a:lnTo>
                    <a:pt x="338" y="1047"/>
                  </a:lnTo>
                  <a:lnTo>
                    <a:pt x="325" y="1051"/>
                  </a:lnTo>
                  <a:lnTo>
                    <a:pt x="319" y="1052"/>
                  </a:lnTo>
                  <a:lnTo>
                    <a:pt x="316" y="1055"/>
                  </a:lnTo>
                  <a:lnTo>
                    <a:pt x="301" y="1070"/>
                  </a:lnTo>
                  <a:lnTo>
                    <a:pt x="292" y="1081"/>
                  </a:lnTo>
                  <a:lnTo>
                    <a:pt x="283" y="1094"/>
                  </a:lnTo>
                  <a:lnTo>
                    <a:pt x="274" y="1107"/>
                  </a:lnTo>
                  <a:lnTo>
                    <a:pt x="268" y="1119"/>
                  </a:lnTo>
                  <a:lnTo>
                    <a:pt x="264" y="1135"/>
                  </a:lnTo>
                  <a:lnTo>
                    <a:pt x="263" y="1141"/>
                  </a:lnTo>
                  <a:lnTo>
                    <a:pt x="263" y="1149"/>
                  </a:lnTo>
                  <a:lnTo>
                    <a:pt x="261" y="1157"/>
                  </a:lnTo>
                  <a:lnTo>
                    <a:pt x="260" y="1162"/>
                  </a:lnTo>
                  <a:lnTo>
                    <a:pt x="257" y="1167"/>
                  </a:lnTo>
                  <a:lnTo>
                    <a:pt x="253" y="1171"/>
                  </a:lnTo>
                  <a:lnTo>
                    <a:pt x="250" y="1175"/>
                  </a:lnTo>
                  <a:lnTo>
                    <a:pt x="244" y="1178"/>
                  </a:lnTo>
                  <a:lnTo>
                    <a:pt x="234" y="1180"/>
                  </a:lnTo>
                  <a:lnTo>
                    <a:pt x="222" y="1182"/>
                  </a:lnTo>
                  <a:lnTo>
                    <a:pt x="213" y="1182"/>
                  </a:lnTo>
                  <a:lnTo>
                    <a:pt x="204" y="1180"/>
                  </a:lnTo>
                  <a:lnTo>
                    <a:pt x="210" y="1130"/>
                  </a:lnTo>
                  <a:lnTo>
                    <a:pt x="213" y="1074"/>
                  </a:lnTo>
                  <a:lnTo>
                    <a:pt x="216" y="1006"/>
                  </a:lnTo>
                  <a:lnTo>
                    <a:pt x="219" y="929"/>
                  </a:lnTo>
                  <a:lnTo>
                    <a:pt x="219" y="889"/>
                  </a:lnTo>
                  <a:lnTo>
                    <a:pt x="217" y="850"/>
                  </a:lnTo>
                  <a:lnTo>
                    <a:pt x="215" y="810"/>
                  </a:lnTo>
                  <a:lnTo>
                    <a:pt x="212" y="773"/>
                  </a:lnTo>
                  <a:lnTo>
                    <a:pt x="207" y="737"/>
                  </a:lnTo>
                  <a:lnTo>
                    <a:pt x="200" y="703"/>
                  </a:lnTo>
                  <a:lnTo>
                    <a:pt x="194" y="673"/>
                  </a:lnTo>
                  <a:lnTo>
                    <a:pt x="186" y="646"/>
                  </a:lnTo>
                  <a:lnTo>
                    <a:pt x="180" y="623"/>
                  </a:lnTo>
                  <a:lnTo>
                    <a:pt x="173" y="603"/>
                  </a:lnTo>
                  <a:lnTo>
                    <a:pt x="166" y="585"/>
                  </a:lnTo>
                  <a:lnTo>
                    <a:pt x="159" y="571"/>
                  </a:lnTo>
                  <a:lnTo>
                    <a:pt x="153" y="560"/>
                  </a:lnTo>
                  <a:lnTo>
                    <a:pt x="146" y="550"/>
                  </a:lnTo>
                  <a:lnTo>
                    <a:pt x="140" y="544"/>
                  </a:lnTo>
                  <a:lnTo>
                    <a:pt x="132" y="539"/>
                  </a:lnTo>
                  <a:lnTo>
                    <a:pt x="125" y="536"/>
                  </a:lnTo>
                  <a:lnTo>
                    <a:pt x="119" y="535"/>
                  </a:lnTo>
                  <a:lnTo>
                    <a:pt x="113" y="535"/>
                  </a:lnTo>
                  <a:lnTo>
                    <a:pt x="106" y="536"/>
                  </a:lnTo>
                  <a:lnTo>
                    <a:pt x="100" y="539"/>
                  </a:lnTo>
                  <a:lnTo>
                    <a:pt x="92" y="543"/>
                  </a:lnTo>
                  <a:lnTo>
                    <a:pt x="67" y="558"/>
                  </a:lnTo>
                  <a:lnTo>
                    <a:pt x="47" y="571"/>
                  </a:lnTo>
                  <a:lnTo>
                    <a:pt x="32" y="580"/>
                  </a:lnTo>
                  <a:lnTo>
                    <a:pt x="27" y="581"/>
                  </a:lnTo>
                  <a:lnTo>
                    <a:pt x="23" y="581"/>
                  </a:lnTo>
                  <a:lnTo>
                    <a:pt x="21" y="578"/>
                  </a:lnTo>
                  <a:lnTo>
                    <a:pt x="17" y="572"/>
                  </a:lnTo>
                  <a:lnTo>
                    <a:pt x="9" y="558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27388" y="2366963"/>
              <a:ext cx="2017713" cy="2493963"/>
            </a:xfrm>
            <a:custGeom>
              <a:avLst/>
              <a:gdLst>
                <a:gd name="T0" fmla="*/ 2147483647 w 1271"/>
                <a:gd name="T1" fmla="*/ 2147483647 h 1571"/>
                <a:gd name="T2" fmla="*/ 2147483647 w 1271"/>
                <a:gd name="T3" fmla="*/ 2147483647 h 1571"/>
                <a:gd name="T4" fmla="*/ 2147483647 w 1271"/>
                <a:gd name="T5" fmla="*/ 2147483647 h 1571"/>
                <a:gd name="T6" fmla="*/ 2147483647 w 1271"/>
                <a:gd name="T7" fmla="*/ 2147483647 h 1571"/>
                <a:gd name="T8" fmla="*/ 2147483647 w 1271"/>
                <a:gd name="T9" fmla="*/ 2147483647 h 1571"/>
                <a:gd name="T10" fmla="*/ 2147483647 w 1271"/>
                <a:gd name="T11" fmla="*/ 2101810874 h 1571"/>
                <a:gd name="T12" fmla="*/ 2147483647 w 1271"/>
                <a:gd name="T13" fmla="*/ 2021165883 h 1571"/>
                <a:gd name="T14" fmla="*/ 2147483647 w 1271"/>
                <a:gd name="T15" fmla="*/ 1988404649 h 1571"/>
                <a:gd name="T16" fmla="*/ 2147483647 w 1271"/>
                <a:gd name="T17" fmla="*/ 1998485273 h 1571"/>
                <a:gd name="T18" fmla="*/ 2147483647 w 1271"/>
                <a:gd name="T19" fmla="*/ 2011085259 h 1571"/>
                <a:gd name="T20" fmla="*/ 2147483647 w 1271"/>
                <a:gd name="T21" fmla="*/ 1640622728 h 1571"/>
                <a:gd name="T22" fmla="*/ 2091730196 w 1271"/>
                <a:gd name="T23" fmla="*/ 1111389974 h 1571"/>
                <a:gd name="T24" fmla="*/ 1791832437 w 1271"/>
                <a:gd name="T25" fmla="*/ 567036086 h 1571"/>
                <a:gd name="T26" fmla="*/ 1791832437 w 1271"/>
                <a:gd name="T27" fmla="*/ 330141325 h 1571"/>
                <a:gd name="T28" fmla="*/ 1658262983 w 1271"/>
                <a:gd name="T29" fmla="*/ 272176944 h 1571"/>
                <a:gd name="T30" fmla="*/ 1522174564 w 1271"/>
                <a:gd name="T31" fmla="*/ 312499440 h 1571"/>
                <a:gd name="T32" fmla="*/ 1413808654 w 1271"/>
                <a:gd name="T33" fmla="*/ 420867040 h 1571"/>
                <a:gd name="T34" fmla="*/ 1247478364 w 1271"/>
                <a:gd name="T35" fmla="*/ 511592654 h 1571"/>
                <a:gd name="T36" fmla="*/ 874495290 w 1271"/>
                <a:gd name="T37" fmla="*/ 561995774 h 1571"/>
                <a:gd name="T38" fmla="*/ 612398877 w 1271"/>
                <a:gd name="T39" fmla="*/ 395665381 h 1571"/>
                <a:gd name="T40" fmla="*/ 312499432 w 1271"/>
                <a:gd name="T41" fmla="*/ 0 h 1571"/>
                <a:gd name="T42" fmla="*/ 95765949 w 1271"/>
                <a:gd name="T43" fmla="*/ 211693201 h 1571"/>
                <a:gd name="T44" fmla="*/ 55443455 w 1271"/>
                <a:gd name="T45" fmla="*/ 141128784 h 1571"/>
                <a:gd name="T46" fmla="*/ 7561265 w 1271"/>
                <a:gd name="T47" fmla="*/ 262096320 h 1571"/>
                <a:gd name="T48" fmla="*/ 234375392 w 1271"/>
                <a:gd name="T49" fmla="*/ 529232953 h 1571"/>
                <a:gd name="T50" fmla="*/ 599797304 w 1271"/>
                <a:gd name="T51" fmla="*/ 894656561 h 1571"/>
                <a:gd name="T52" fmla="*/ 990422462 w 1271"/>
                <a:gd name="T53" fmla="*/ 987901538 h 1571"/>
                <a:gd name="T54" fmla="*/ 1421368328 w 1271"/>
                <a:gd name="T55" fmla="*/ 1068546529 h 1571"/>
                <a:gd name="T56" fmla="*/ 1542335812 w 1271"/>
                <a:gd name="T57" fmla="*/ 1227317149 h 1571"/>
                <a:gd name="T58" fmla="*/ 1597779241 w 1271"/>
                <a:gd name="T59" fmla="*/ 1388607131 h 1571"/>
                <a:gd name="T60" fmla="*/ 1552416435 w 1271"/>
                <a:gd name="T61" fmla="*/ 2116931810 h 1571"/>
                <a:gd name="T62" fmla="*/ 1625501750 w 1271"/>
                <a:gd name="T63" fmla="*/ 2147483647 h 1571"/>
                <a:gd name="T64" fmla="*/ 1653222671 w 1271"/>
                <a:gd name="T65" fmla="*/ 2147483647 h 1571"/>
                <a:gd name="T66" fmla="*/ 1580138944 w 1271"/>
                <a:gd name="T67" fmla="*/ 2147483647 h 1571"/>
                <a:gd name="T68" fmla="*/ 1489413331 w 1271"/>
                <a:gd name="T69" fmla="*/ 2147483647 h 1571"/>
                <a:gd name="T70" fmla="*/ 1449090837 w 1271"/>
                <a:gd name="T71" fmla="*/ 2147483647 h 1571"/>
                <a:gd name="T72" fmla="*/ 1265118662 w 1271"/>
                <a:gd name="T73" fmla="*/ 2147483647 h 1571"/>
                <a:gd name="T74" fmla="*/ 1078627125 w 1271"/>
                <a:gd name="T75" fmla="*/ 2147483647 h 1571"/>
                <a:gd name="T76" fmla="*/ 929938720 w 1271"/>
                <a:gd name="T77" fmla="*/ 2147483647 h 1571"/>
                <a:gd name="T78" fmla="*/ 824091974 w 1271"/>
                <a:gd name="T79" fmla="*/ 2147483647 h 1571"/>
                <a:gd name="T80" fmla="*/ 703124490 w 1271"/>
                <a:gd name="T81" fmla="*/ 2147483647 h 1571"/>
                <a:gd name="T82" fmla="*/ 758567920 w 1271"/>
                <a:gd name="T83" fmla="*/ 2147483647 h 1571"/>
                <a:gd name="T84" fmla="*/ 869454978 w 1271"/>
                <a:gd name="T85" fmla="*/ 2147483647 h 1571"/>
                <a:gd name="T86" fmla="*/ 947579018 w 1271"/>
                <a:gd name="T87" fmla="*/ 2147483647 h 1571"/>
                <a:gd name="T88" fmla="*/ 1071067451 w 1271"/>
                <a:gd name="T89" fmla="*/ 2147483647 h 1571"/>
                <a:gd name="T90" fmla="*/ 1456650511 w 1271"/>
                <a:gd name="T91" fmla="*/ 2147483647 h 1571"/>
                <a:gd name="T92" fmla="*/ 1663303295 w 1271"/>
                <a:gd name="T93" fmla="*/ 2147483647 h 1571"/>
                <a:gd name="T94" fmla="*/ 1842235555 w 1271"/>
                <a:gd name="T95" fmla="*/ 2147483647 h 1571"/>
                <a:gd name="T96" fmla="*/ 1978323974 w 1271"/>
                <a:gd name="T97" fmla="*/ 2147483647 h 1571"/>
                <a:gd name="T98" fmla="*/ 2053928651 w 1271"/>
                <a:gd name="T99" fmla="*/ 2147483647 h 1571"/>
                <a:gd name="T100" fmla="*/ 2147483647 w 1271"/>
                <a:gd name="T101" fmla="*/ 2147483647 h 1571"/>
                <a:gd name="T102" fmla="*/ 2147483647 w 1271"/>
                <a:gd name="T103" fmla="*/ 2147483647 h 1571"/>
                <a:gd name="T104" fmla="*/ 2147483647 w 1271"/>
                <a:gd name="T105" fmla="*/ 2147483647 h 1571"/>
                <a:gd name="T106" fmla="*/ 2147483647 w 1271"/>
                <a:gd name="T107" fmla="*/ 2147483647 h 1571"/>
                <a:gd name="T108" fmla="*/ 2147483647 w 1271"/>
                <a:gd name="T109" fmla="*/ 2147483647 h 1571"/>
                <a:gd name="T110" fmla="*/ 2147483647 w 1271"/>
                <a:gd name="T111" fmla="*/ 2147483647 h 1571"/>
                <a:gd name="T112" fmla="*/ 2147483647 w 1271"/>
                <a:gd name="T113" fmla="*/ 2147483647 h 1571"/>
                <a:gd name="T114" fmla="*/ 2147483647 w 1271"/>
                <a:gd name="T115" fmla="*/ 2147483647 h 1571"/>
                <a:gd name="T116" fmla="*/ 2147483647 w 1271"/>
                <a:gd name="T117" fmla="*/ 2147483647 h 1571"/>
                <a:gd name="T118" fmla="*/ 2147483647 w 1271"/>
                <a:gd name="T119" fmla="*/ 2147483647 h 1571"/>
                <a:gd name="T120" fmla="*/ 2147483647 w 1271"/>
                <a:gd name="T121" fmla="*/ 2147483647 h 1571"/>
                <a:gd name="T122" fmla="*/ 2147483647 w 1271"/>
                <a:gd name="T123" fmla="*/ 2147483647 h 157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71"/>
                <a:gd name="T187" fmla="*/ 0 h 1571"/>
                <a:gd name="T188" fmla="*/ 1271 w 1271"/>
                <a:gd name="T189" fmla="*/ 1571 h 157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71" h="1571">
                  <a:moveTo>
                    <a:pt x="1269" y="1319"/>
                  </a:moveTo>
                  <a:lnTo>
                    <a:pt x="1269" y="1319"/>
                  </a:lnTo>
                  <a:lnTo>
                    <a:pt x="1261" y="1291"/>
                  </a:lnTo>
                  <a:lnTo>
                    <a:pt x="1257" y="1273"/>
                  </a:lnTo>
                  <a:lnTo>
                    <a:pt x="1254" y="1257"/>
                  </a:lnTo>
                  <a:lnTo>
                    <a:pt x="1244" y="1203"/>
                  </a:lnTo>
                  <a:lnTo>
                    <a:pt x="1238" y="1168"/>
                  </a:lnTo>
                  <a:lnTo>
                    <a:pt x="1231" y="1140"/>
                  </a:lnTo>
                  <a:lnTo>
                    <a:pt x="1226" y="1127"/>
                  </a:lnTo>
                  <a:lnTo>
                    <a:pt x="1218" y="1111"/>
                  </a:lnTo>
                  <a:lnTo>
                    <a:pt x="1209" y="1094"/>
                  </a:lnTo>
                  <a:lnTo>
                    <a:pt x="1199" y="1077"/>
                  </a:lnTo>
                  <a:lnTo>
                    <a:pt x="1179" y="1049"/>
                  </a:lnTo>
                  <a:lnTo>
                    <a:pt x="1166" y="1031"/>
                  </a:lnTo>
                  <a:lnTo>
                    <a:pt x="1155" y="1015"/>
                  </a:lnTo>
                  <a:lnTo>
                    <a:pt x="1141" y="992"/>
                  </a:lnTo>
                  <a:lnTo>
                    <a:pt x="1126" y="968"/>
                  </a:lnTo>
                  <a:lnTo>
                    <a:pt x="1121" y="959"/>
                  </a:lnTo>
                  <a:lnTo>
                    <a:pt x="1119" y="952"/>
                  </a:lnTo>
                  <a:lnTo>
                    <a:pt x="1117" y="943"/>
                  </a:lnTo>
                  <a:lnTo>
                    <a:pt x="1116" y="933"/>
                  </a:lnTo>
                  <a:lnTo>
                    <a:pt x="1116" y="922"/>
                  </a:lnTo>
                  <a:lnTo>
                    <a:pt x="1116" y="911"/>
                  </a:lnTo>
                  <a:lnTo>
                    <a:pt x="1119" y="899"/>
                  </a:lnTo>
                  <a:lnTo>
                    <a:pt x="1119" y="886"/>
                  </a:lnTo>
                  <a:lnTo>
                    <a:pt x="1119" y="873"/>
                  </a:lnTo>
                  <a:lnTo>
                    <a:pt x="1116" y="863"/>
                  </a:lnTo>
                  <a:lnTo>
                    <a:pt x="1115" y="858"/>
                  </a:lnTo>
                  <a:lnTo>
                    <a:pt x="1111" y="855"/>
                  </a:lnTo>
                  <a:lnTo>
                    <a:pt x="1100" y="849"/>
                  </a:lnTo>
                  <a:lnTo>
                    <a:pt x="1090" y="843"/>
                  </a:lnTo>
                  <a:lnTo>
                    <a:pt x="1082" y="842"/>
                  </a:lnTo>
                  <a:lnTo>
                    <a:pt x="1078" y="841"/>
                  </a:lnTo>
                  <a:lnTo>
                    <a:pt x="1077" y="840"/>
                  </a:lnTo>
                  <a:lnTo>
                    <a:pt x="1075" y="834"/>
                  </a:lnTo>
                  <a:lnTo>
                    <a:pt x="1073" y="828"/>
                  </a:lnTo>
                  <a:lnTo>
                    <a:pt x="1075" y="821"/>
                  </a:lnTo>
                  <a:lnTo>
                    <a:pt x="1076" y="816"/>
                  </a:lnTo>
                  <a:lnTo>
                    <a:pt x="1076" y="810"/>
                  </a:lnTo>
                  <a:lnTo>
                    <a:pt x="1073" y="805"/>
                  </a:lnTo>
                  <a:lnTo>
                    <a:pt x="1072" y="802"/>
                  </a:lnTo>
                  <a:lnTo>
                    <a:pt x="1069" y="801"/>
                  </a:lnTo>
                  <a:lnTo>
                    <a:pt x="1062" y="799"/>
                  </a:lnTo>
                  <a:lnTo>
                    <a:pt x="1059" y="798"/>
                  </a:lnTo>
                  <a:lnTo>
                    <a:pt x="1058" y="794"/>
                  </a:lnTo>
                  <a:lnTo>
                    <a:pt x="1056" y="789"/>
                  </a:lnTo>
                  <a:lnTo>
                    <a:pt x="1053" y="781"/>
                  </a:lnTo>
                  <a:lnTo>
                    <a:pt x="1049" y="774"/>
                  </a:lnTo>
                  <a:lnTo>
                    <a:pt x="1045" y="776"/>
                  </a:lnTo>
                  <a:lnTo>
                    <a:pt x="1037" y="784"/>
                  </a:lnTo>
                  <a:lnTo>
                    <a:pt x="1029" y="789"/>
                  </a:lnTo>
                  <a:lnTo>
                    <a:pt x="1022" y="793"/>
                  </a:lnTo>
                  <a:lnTo>
                    <a:pt x="1010" y="797"/>
                  </a:lnTo>
                  <a:lnTo>
                    <a:pt x="997" y="799"/>
                  </a:lnTo>
                  <a:lnTo>
                    <a:pt x="981" y="801"/>
                  </a:lnTo>
                  <a:lnTo>
                    <a:pt x="965" y="801"/>
                  </a:lnTo>
                  <a:lnTo>
                    <a:pt x="945" y="799"/>
                  </a:lnTo>
                  <a:lnTo>
                    <a:pt x="927" y="798"/>
                  </a:lnTo>
                  <a:lnTo>
                    <a:pt x="896" y="794"/>
                  </a:lnTo>
                  <a:lnTo>
                    <a:pt x="883" y="792"/>
                  </a:lnTo>
                  <a:lnTo>
                    <a:pt x="884" y="758"/>
                  </a:lnTo>
                  <a:lnTo>
                    <a:pt x="884" y="718"/>
                  </a:lnTo>
                  <a:lnTo>
                    <a:pt x="883" y="651"/>
                  </a:lnTo>
                  <a:lnTo>
                    <a:pt x="881" y="621"/>
                  </a:lnTo>
                  <a:lnTo>
                    <a:pt x="875" y="584"/>
                  </a:lnTo>
                  <a:lnTo>
                    <a:pt x="865" y="518"/>
                  </a:lnTo>
                  <a:lnTo>
                    <a:pt x="861" y="505"/>
                  </a:lnTo>
                  <a:lnTo>
                    <a:pt x="852" y="487"/>
                  </a:lnTo>
                  <a:lnTo>
                    <a:pt x="830" y="441"/>
                  </a:lnTo>
                  <a:lnTo>
                    <a:pt x="788" y="365"/>
                  </a:lnTo>
                  <a:lnTo>
                    <a:pt x="745" y="291"/>
                  </a:lnTo>
                  <a:lnTo>
                    <a:pt x="723" y="250"/>
                  </a:lnTo>
                  <a:lnTo>
                    <a:pt x="715" y="234"/>
                  </a:lnTo>
                  <a:lnTo>
                    <a:pt x="711" y="225"/>
                  </a:lnTo>
                  <a:lnTo>
                    <a:pt x="709" y="210"/>
                  </a:lnTo>
                  <a:lnTo>
                    <a:pt x="709" y="189"/>
                  </a:lnTo>
                  <a:lnTo>
                    <a:pt x="709" y="166"/>
                  </a:lnTo>
                  <a:lnTo>
                    <a:pt x="711" y="146"/>
                  </a:lnTo>
                  <a:lnTo>
                    <a:pt x="711" y="139"/>
                  </a:lnTo>
                  <a:lnTo>
                    <a:pt x="711" y="131"/>
                  </a:lnTo>
                  <a:lnTo>
                    <a:pt x="709" y="118"/>
                  </a:lnTo>
                  <a:lnTo>
                    <a:pt x="706" y="109"/>
                  </a:lnTo>
                  <a:lnTo>
                    <a:pt x="705" y="105"/>
                  </a:lnTo>
                  <a:lnTo>
                    <a:pt x="689" y="106"/>
                  </a:lnTo>
                  <a:lnTo>
                    <a:pt x="658" y="108"/>
                  </a:lnTo>
                  <a:lnTo>
                    <a:pt x="627" y="109"/>
                  </a:lnTo>
                  <a:lnTo>
                    <a:pt x="613" y="112"/>
                  </a:lnTo>
                  <a:lnTo>
                    <a:pt x="609" y="113"/>
                  </a:lnTo>
                  <a:lnTo>
                    <a:pt x="605" y="115"/>
                  </a:lnTo>
                  <a:lnTo>
                    <a:pt x="604" y="119"/>
                  </a:lnTo>
                  <a:lnTo>
                    <a:pt x="604" y="124"/>
                  </a:lnTo>
                  <a:lnTo>
                    <a:pt x="608" y="137"/>
                  </a:lnTo>
                  <a:lnTo>
                    <a:pt x="613" y="154"/>
                  </a:lnTo>
                  <a:lnTo>
                    <a:pt x="590" y="161"/>
                  </a:lnTo>
                  <a:lnTo>
                    <a:pt x="573" y="165"/>
                  </a:lnTo>
                  <a:lnTo>
                    <a:pt x="561" y="167"/>
                  </a:lnTo>
                  <a:lnTo>
                    <a:pt x="534" y="170"/>
                  </a:lnTo>
                  <a:lnTo>
                    <a:pt x="519" y="174"/>
                  </a:lnTo>
                  <a:lnTo>
                    <a:pt x="513" y="176"/>
                  </a:lnTo>
                  <a:lnTo>
                    <a:pt x="510" y="179"/>
                  </a:lnTo>
                  <a:lnTo>
                    <a:pt x="503" y="188"/>
                  </a:lnTo>
                  <a:lnTo>
                    <a:pt x="495" y="203"/>
                  </a:lnTo>
                  <a:lnTo>
                    <a:pt x="488" y="223"/>
                  </a:lnTo>
                  <a:lnTo>
                    <a:pt x="441" y="221"/>
                  </a:lnTo>
                  <a:lnTo>
                    <a:pt x="402" y="221"/>
                  </a:lnTo>
                  <a:lnTo>
                    <a:pt x="370" y="221"/>
                  </a:lnTo>
                  <a:lnTo>
                    <a:pt x="347" y="223"/>
                  </a:lnTo>
                  <a:lnTo>
                    <a:pt x="327" y="220"/>
                  </a:lnTo>
                  <a:lnTo>
                    <a:pt x="319" y="219"/>
                  </a:lnTo>
                  <a:lnTo>
                    <a:pt x="313" y="216"/>
                  </a:lnTo>
                  <a:lnTo>
                    <a:pt x="307" y="212"/>
                  </a:lnTo>
                  <a:lnTo>
                    <a:pt x="301" y="209"/>
                  </a:lnTo>
                  <a:lnTo>
                    <a:pt x="243" y="157"/>
                  </a:lnTo>
                  <a:lnTo>
                    <a:pt x="206" y="122"/>
                  </a:lnTo>
                  <a:lnTo>
                    <a:pt x="191" y="106"/>
                  </a:lnTo>
                  <a:lnTo>
                    <a:pt x="181" y="93"/>
                  </a:lnTo>
                  <a:lnTo>
                    <a:pt x="163" y="68"/>
                  </a:lnTo>
                  <a:lnTo>
                    <a:pt x="145" y="37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84" y="42"/>
                  </a:lnTo>
                  <a:lnTo>
                    <a:pt x="56" y="70"/>
                  </a:lnTo>
                  <a:lnTo>
                    <a:pt x="44" y="79"/>
                  </a:lnTo>
                  <a:lnTo>
                    <a:pt x="38" y="84"/>
                  </a:lnTo>
                  <a:lnTo>
                    <a:pt x="34" y="83"/>
                  </a:lnTo>
                  <a:lnTo>
                    <a:pt x="30" y="80"/>
                  </a:lnTo>
                  <a:lnTo>
                    <a:pt x="27" y="77"/>
                  </a:lnTo>
                  <a:lnTo>
                    <a:pt x="25" y="71"/>
                  </a:lnTo>
                  <a:lnTo>
                    <a:pt x="22" y="61"/>
                  </a:lnTo>
                  <a:lnTo>
                    <a:pt x="22" y="56"/>
                  </a:lnTo>
                  <a:lnTo>
                    <a:pt x="12" y="70"/>
                  </a:lnTo>
                  <a:lnTo>
                    <a:pt x="4" y="83"/>
                  </a:lnTo>
                  <a:lnTo>
                    <a:pt x="1" y="90"/>
                  </a:lnTo>
                  <a:lnTo>
                    <a:pt x="0" y="96"/>
                  </a:lnTo>
                  <a:lnTo>
                    <a:pt x="1" y="99"/>
                  </a:lnTo>
                  <a:lnTo>
                    <a:pt x="3" y="104"/>
                  </a:lnTo>
                  <a:lnTo>
                    <a:pt x="10" y="115"/>
                  </a:lnTo>
                  <a:lnTo>
                    <a:pt x="21" y="131"/>
                  </a:lnTo>
                  <a:lnTo>
                    <a:pt x="35" y="148"/>
                  </a:lnTo>
                  <a:lnTo>
                    <a:pt x="66" y="183"/>
                  </a:lnTo>
                  <a:lnTo>
                    <a:pt x="80" y="198"/>
                  </a:lnTo>
                  <a:lnTo>
                    <a:pt x="93" y="210"/>
                  </a:lnTo>
                  <a:lnTo>
                    <a:pt x="107" y="224"/>
                  </a:lnTo>
                  <a:lnTo>
                    <a:pt x="127" y="243"/>
                  </a:lnTo>
                  <a:lnTo>
                    <a:pt x="173" y="293"/>
                  </a:lnTo>
                  <a:lnTo>
                    <a:pt x="216" y="335"/>
                  </a:lnTo>
                  <a:lnTo>
                    <a:pt x="230" y="349"/>
                  </a:lnTo>
                  <a:lnTo>
                    <a:pt x="235" y="353"/>
                  </a:lnTo>
                  <a:lnTo>
                    <a:pt x="238" y="355"/>
                  </a:lnTo>
                  <a:lnTo>
                    <a:pt x="252" y="357"/>
                  </a:lnTo>
                  <a:lnTo>
                    <a:pt x="275" y="362"/>
                  </a:lnTo>
                  <a:lnTo>
                    <a:pt x="343" y="382"/>
                  </a:lnTo>
                  <a:lnTo>
                    <a:pt x="365" y="387"/>
                  </a:lnTo>
                  <a:lnTo>
                    <a:pt x="393" y="392"/>
                  </a:lnTo>
                  <a:lnTo>
                    <a:pt x="456" y="401"/>
                  </a:lnTo>
                  <a:lnTo>
                    <a:pt x="512" y="406"/>
                  </a:lnTo>
                  <a:lnTo>
                    <a:pt x="543" y="410"/>
                  </a:lnTo>
                  <a:lnTo>
                    <a:pt x="550" y="412"/>
                  </a:lnTo>
                  <a:lnTo>
                    <a:pt x="556" y="417"/>
                  </a:lnTo>
                  <a:lnTo>
                    <a:pt x="564" y="424"/>
                  </a:lnTo>
                  <a:lnTo>
                    <a:pt x="570" y="432"/>
                  </a:lnTo>
                  <a:lnTo>
                    <a:pt x="583" y="450"/>
                  </a:lnTo>
                  <a:lnTo>
                    <a:pt x="591" y="463"/>
                  </a:lnTo>
                  <a:lnTo>
                    <a:pt x="595" y="467"/>
                  </a:lnTo>
                  <a:lnTo>
                    <a:pt x="600" y="472"/>
                  </a:lnTo>
                  <a:lnTo>
                    <a:pt x="612" y="487"/>
                  </a:lnTo>
                  <a:lnTo>
                    <a:pt x="618" y="494"/>
                  </a:lnTo>
                  <a:lnTo>
                    <a:pt x="623" y="502"/>
                  </a:lnTo>
                  <a:lnTo>
                    <a:pt x="628" y="511"/>
                  </a:lnTo>
                  <a:lnTo>
                    <a:pt x="631" y="521"/>
                  </a:lnTo>
                  <a:lnTo>
                    <a:pt x="632" y="534"/>
                  </a:lnTo>
                  <a:lnTo>
                    <a:pt x="634" y="551"/>
                  </a:lnTo>
                  <a:lnTo>
                    <a:pt x="634" y="591"/>
                  </a:lnTo>
                  <a:lnTo>
                    <a:pt x="631" y="675"/>
                  </a:lnTo>
                  <a:lnTo>
                    <a:pt x="630" y="696"/>
                  </a:lnTo>
                  <a:lnTo>
                    <a:pt x="627" y="724"/>
                  </a:lnTo>
                  <a:lnTo>
                    <a:pt x="621" y="785"/>
                  </a:lnTo>
                  <a:lnTo>
                    <a:pt x="616" y="840"/>
                  </a:lnTo>
                  <a:lnTo>
                    <a:pt x="614" y="858"/>
                  </a:lnTo>
                  <a:lnTo>
                    <a:pt x="616" y="864"/>
                  </a:lnTo>
                  <a:lnTo>
                    <a:pt x="617" y="867"/>
                  </a:lnTo>
                  <a:lnTo>
                    <a:pt x="621" y="869"/>
                  </a:lnTo>
                  <a:lnTo>
                    <a:pt x="627" y="871"/>
                  </a:lnTo>
                  <a:lnTo>
                    <a:pt x="645" y="873"/>
                  </a:lnTo>
                  <a:lnTo>
                    <a:pt x="670" y="876"/>
                  </a:lnTo>
                  <a:lnTo>
                    <a:pt x="665" y="906"/>
                  </a:lnTo>
                  <a:lnTo>
                    <a:pt x="662" y="927"/>
                  </a:lnTo>
                  <a:lnTo>
                    <a:pt x="660" y="940"/>
                  </a:lnTo>
                  <a:lnTo>
                    <a:pt x="656" y="953"/>
                  </a:lnTo>
                  <a:lnTo>
                    <a:pt x="654" y="962"/>
                  </a:lnTo>
                  <a:lnTo>
                    <a:pt x="654" y="970"/>
                  </a:lnTo>
                  <a:lnTo>
                    <a:pt x="654" y="977"/>
                  </a:lnTo>
                  <a:lnTo>
                    <a:pt x="653" y="988"/>
                  </a:lnTo>
                  <a:lnTo>
                    <a:pt x="645" y="1019"/>
                  </a:lnTo>
                  <a:lnTo>
                    <a:pt x="627" y="1084"/>
                  </a:lnTo>
                  <a:lnTo>
                    <a:pt x="606" y="1178"/>
                  </a:lnTo>
                  <a:lnTo>
                    <a:pt x="596" y="1230"/>
                  </a:lnTo>
                  <a:lnTo>
                    <a:pt x="592" y="1249"/>
                  </a:lnTo>
                  <a:lnTo>
                    <a:pt x="592" y="1259"/>
                  </a:lnTo>
                  <a:lnTo>
                    <a:pt x="591" y="1264"/>
                  </a:lnTo>
                  <a:lnTo>
                    <a:pt x="591" y="1269"/>
                  </a:lnTo>
                  <a:lnTo>
                    <a:pt x="587" y="1277"/>
                  </a:lnTo>
                  <a:lnTo>
                    <a:pt x="583" y="1281"/>
                  </a:lnTo>
                  <a:lnTo>
                    <a:pt x="581" y="1282"/>
                  </a:lnTo>
                  <a:lnTo>
                    <a:pt x="578" y="1283"/>
                  </a:lnTo>
                  <a:lnTo>
                    <a:pt x="575" y="1283"/>
                  </a:lnTo>
                  <a:lnTo>
                    <a:pt x="572" y="1282"/>
                  </a:lnTo>
                  <a:lnTo>
                    <a:pt x="568" y="1279"/>
                  </a:lnTo>
                  <a:lnTo>
                    <a:pt x="556" y="1269"/>
                  </a:lnTo>
                  <a:lnTo>
                    <a:pt x="546" y="1259"/>
                  </a:lnTo>
                  <a:lnTo>
                    <a:pt x="537" y="1251"/>
                  </a:lnTo>
                  <a:lnTo>
                    <a:pt x="502" y="1225"/>
                  </a:lnTo>
                  <a:lnTo>
                    <a:pt x="480" y="1209"/>
                  </a:lnTo>
                  <a:lnTo>
                    <a:pt x="471" y="1204"/>
                  </a:lnTo>
                  <a:lnTo>
                    <a:pt x="466" y="1202"/>
                  </a:lnTo>
                  <a:lnTo>
                    <a:pt x="460" y="1202"/>
                  </a:lnTo>
                  <a:lnTo>
                    <a:pt x="451" y="1203"/>
                  </a:lnTo>
                  <a:lnTo>
                    <a:pt x="428" y="1208"/>
                  </a:lnTo>
                  <a:lnTo>
                    <a:pt x="402" y="1215"/>
                  </a:lnTo>
                  <a:lnTo>
                    <a:pt x="392" y="1218"/>
                  </a:lnTo>
                  <a:lnTo>
                    <a:pt x="384" y="1222"/>
                  </a:lnTo>
                  <a:lnTo>
                    <a:pt x="379" y="1226"/>
                  </a:lnTo>
                  <a:lnTo>
                    <a:pt x="374" y="1234"/>
                  </a:lnTo>
                  <a:lnTo>
                    <a:pt x="369" y="1243"/>
                  </a:lnTo>
                  <a:lnTo>
                    <a:pt x="363" y="1253"/>
                  </a:lnTo>
                  <a:lnTo>
                    <a:pt x="354" y="1273"/>
                  </a:lnTo>
                  <a:lnTo>
                    <a:pt x="349" y="1290"/>
                  </a:lnTo>
                  <a:lnTo>
                    <a:pt x="347" y="1299"/>
                  </a:lnTo>
                  <a:lnTo>
                    <a:pt x="341" y="1309"/>
                  </a:lnTo>
                  <a:lnTo>
                    <a:pt x="327" y="1337"/>
                  </a:lnTo>
                  <a:lnTo>
                    <a:pt x="300" y="1385"/>
                  </a:lnTo>
                  <a:lnTo>
                    <a:pt x="296" y="1393"/>
                  </a:lnTo>
                  <a:lnTo>
                    <a:pt x="292" y="1403"/>
                  </a:lnTo>
                  <a:lnTo>
                    <a:pt x="286" y="1429"/>
                  </a:lnTo>
                  <a:lnTo>
                    <a:pt x="281" y="1455"/>
                  </a:lnTo>
                  <a:lnTo>
                    <a:pt x="279" y="1467"/>
                  </a:lnTo>
                  <a:lnTo>
                    <a:pt x="279" y="1474"/>
                  </a:lnTo>
                  <a:lnTo>
                    <a:pt x="282" y="1495"/>
                  </a:lnTo>
                  <a:lnTo>
                    <a:pt x="287" y="1521"/>
                  </a:lnTo>
                  <a:lnTo>
                    <a:pt x="294" y="1547"/>
                  </a:lnTo>
                  <a:lnTo>
                    <a:pt x="297" y="1557"/>
                  </a:lnTo>
                  <a:lnTo>
                    <a:pt x="301" y="1562"/>
                  </a:lnTo>
                  <a:lnTo>
                    <a:pt x="305" y="1566"/>
                  </a:lnTo>
                  <a:lnTo>
                    <a:pt x="312" y="1569"/>
                  </a:lnTo>
                  <a:lnTo>
                    <a:pt x="319" y="1570"/>
                  </a:lnTo>
                  <a:lnTo>
                    <a:pt x="327" y="1571"/>
                  </a:lnTo>
                  <a:lnTo>
                    <a:pt x="340" y="1570"/>
                  </a:lnTo>
                  <a:lnTo>
                    <a:pt x="345" y="1569"/>
                  </a:lnTo>
                  <a:lnTo>
                    <a:pt x="349" y="1568"/>
                  </a:lnTo>
                  <a:lnTo>
                    <a:pt x="356" y="1560"/>
                  </a:lnTo>
                  <a:lnTo>
                    <a:pt x="365" y="1547"/>
                  </a:lnTo>
                  <a:lnTo>
                    <a:pt x="372" y="1531"/>
                  </a:lnTo>
                  <a:lnTo>
                    <a:pt x="376" y="1518"/>
                  </a:lnTo>
                  <a:lnTo>
                    <a:pt x="383" y="1500"/>
                  </a:lnTo>
                  <a:lnTo>
                    <a:pt x="394" y="1471"/>
                  </a:lnTo>
                  <a:lnTo>
                    <a:pt x="413" y="1428"/>
                  </a:lnTo>
                  <a:lnTo>
                    <a:pt x="416" y="1423"/>
                  </a:lnTo>
                  <a:lnTo>
                    <a:pt x="420" y="1418"/>
                  </a:lnTo>
                  <a:lnTo>
                    <a:pt x="425" y="1415"/>
                  </a:lnTo>
                  <a:lnTo>
                    <a:pt x="429" y="1415"/>
                  </a:lnTo>
                  <a:lnTo>
                    <a:pt x="432" y="1415"/>
                  </a:lnTo>
                  <a:lnTo>
                    <a:pt x="469" y="1428"/>
                  </a:lnTo>
                  <a:lnTo>
                    <a:pt x="522" y="1446"/>
                  </a:lnTo>
                  <a:lnTo>
                    <a:pt x="578" y="1468"/>
                  </a:lnTo>
                  <a:lnTo>
                    <a:pt x="608" y="1478"/>
                  </a:lnTo>
                  <a:lnTo>
                    <a:pt x="621" y="1482"/>
                  </a:lnTo>
                  <a:lnTo>
                    <a:pt x="631" y="1484"/>
                  </a:lnTo>
                  <a:lnTo>
                    <a:pt x="640" y="1484"/>
                  </a:lnTo>
                  <a:lnTo>
                    <a:pt x="650" y="1482"/>
                  </a:lnTo>
                  <a:lnTo>
                    <a:pt x="660" y="1480"/>
                  </a:lnTo>
                  <a:lnTo>
                    <a:pt x="670" y="1476"/>
                  </a:lnTo>
                  <a:lnTo>
                    <a:pt x="691" y="1468"/>
                  </a:lnTo>
                  <a:lnTo>
                    <a:pt x="711" y="1459"/>
                  </a:lnTo>
                  <a:lnTo>
                    <a:pt x="716" y="1455"/>
                  </a:lnTo>
                  <a:lnTo>
                    <a:pt x="722" y="1453"/>
                  </a:lnTo>
                  <a:lnTo>
                    <a:pt x="731" y="1442"/>
                  </a:lnTo>
                  <a:lnTo>
                    <a:pt x="740" y="1432"/>
                  </a:lnTo>
                  <a:lnTo>
                    <a:pt x="749" y="1420"/>
                  </a:lnTo>
                  <a:lnTo>
                    <a:pt x="762" y="1399"/>
                  </a:lnTo>
                  <a:lnTo>
                    <a:pt x="766" y="1390"/>
                  </a:lnTo>
                  <a:lnTo>
                    <a:pt x="776" y="1397"/>
                  </a:lnTo>
                  <a:lnTo>
                    <a:pt x="785" y="1405"/>
                  </a:lnTo>
                  <a:lnTo>
                    <a:pt x="788" y="1407"/>
                  </a:lnTo>
                  <a:lnTo>
                    <a:pt x="790" y="1411"/>
                  </a:lnTo>
                  <a:lnTo>
                    <a:pt x="802" y="1438"/>
                  </a:lnTo>
                  <a:lnTo>
                    <a:pt x="810" y="1459"/>
                  </a:lnTo>
                  <a:lnTo>
                    <a:pt x="812" y="1469"/>
                  </a:lnTo>
                  <a:lnTo>
                    <a:pt x="815" y="1480"/>
                  </a:lnTo>
                  <a:lnTo>
                    <a:pt x="817" y="1490"/>
                  </a:lnTo>
                  <a:lnTo>
                    <a:pt x="822" y="1502"/>
                  </a:lnTo>
                  <a:lnTo>
                    <a:pt x="829" y="1513"/>
                  </a:lnTo>
                  <a:lnTo>
                    <a:pt x="837" y="1524"/>
                  </a:lnTo>
                  <a:lnTo>
                    <a:pt x="846" y="1533"/>
                  </a:lnTo>
                  <a:lnTo>
                    <a:pt x="853" y="1540"/>
                  </a:lnTo>
                  <a:lnTo>
                    <a:pt x="860" y="1546"/>
                  </a:lnTo>
                  <a:lnTo>
                    <a:pt x="866" y="1547"/>
                  </a:lnTo>
                  <a:lnTo>
                    <a:pt x="877" y="1546"/>
                  </a:lnTo>
                  <a:lnTo>
                    <a:pt x="888" y="1542"/>
                  </a:lnTo>
                  <a:lnTo>
                    <a:pt x="894" y="1539"/>
                  </a:lnTo>
                  <a:lnTo>
                    <a:pt x="897" y="1537"/>
                  </a:lnTo>
                  <a:lnTo>
                    <a:pt x="900" y="1533"/>
                  </a:lnTo>
                  <a:lnTo>
                    <a:pt x="901" y="1529"/>
                  </a:lnTo>
                  <a:lnTo>
                    <a:pt x="900" y="1516"/>
                  </a:lnTo>
                  <a:lnTo>
                    <a:pt x="896" y="1495"/>
                  </a:lnTo>
                  <a:lnTo>
                    <a:pt x="892" y="1473"/>
                  </a:lnTo>
                  <a:lnTo>
                    <a:pt x="890" y="1454"/>
                  </a:lnTo>
                  <a:lnTo>
                    <a:pt x="888" y="1436"/>
                  </a:lnTo>
                  <a:lnTo>
                    <a:pt x="887" y="1416"/>
                  </a:lnTo>
                  <a:lnTo>
                    <a:pt x="886" y="1407"/>
                  </a:lnTo>
                  <a:lnTo>
                    <a:pt x="887" y="1399"/>
                  </a:lnTo>
                  <a:lnTo>
                    <a:pt x="888" y="1393"/>
                  </a:lnTo>
                  <a:lnTo>
                    <a:pt x="890" y="1392"/>
                  </a:lnTo>
                  <a:lnTo>
                    <a:pt x="892" y="1390"/>
                  </a:lnTo>
                  <a:lnTo>
                    <a:pt x="900" y="1389"/>
                  </a:lnTo>
                  <a:lnTo>
                    <a:pt x="916" y="1390"/>
                  </a:lnTo>
                  <a:lnTo>
                    <a:pt x="962" y="1396"/>
                  </a:lnTo>
                  <a:lnTo>
                    <a:pt x="1011" y="1402"/>
                  </a:lnTo>
                  <a:lnTo>
                    <a:pt x="1049" y="1409"/>
                  </a:lnTo>
                  <a:lnTo>
                    <a:pt x="1066" y="1411"/>
                  </a:lnTo>
                  <a:lnTo>
                    <a:pt x="1086" y="1412"/>
                  </a:lnTo>
                  <a:lnTo>
                    <a:pt x="1138" y="1415"/>
                  </a:lnTo>
                  <a:lnTo>
                    <a:pt x="1186" y="1415"/>
                  </a:lnTo>
                  <a:lnTo>
                    <a:pt x="1216" y="1415"/>
                  </a:lnTo>
                  <a:lnTo>
                    <a:pt x="1223" y="1412"/>
                  </a:lnTo>
                  <a:lnTo>
                    <a:pt x="1231" y="1409"/>
                  </a:lnTo>
                  <a:lnTo>
                    <a:pt x="1240" y="1402"/>
                  </a:lnTo>
                  <a:lnTo>
                    <a:pt x="1248" y="1396"/>
                  </a:lnTo>
                  <a:lnTo>
                    <a:pt x="1254" y="1388"/>
                  </a:lnTo>
                  <a:lnTo>
                    <a:pt x="1261" y="1381"/>
                  </a:lnTo>
                  <a:lnTo>
                    <a:pt x="1266" y="1374"/>
                  </a:lnTo>
                  <a:lnTo>
                    <a:pt x="1269" y="1368"/>
                  </a:lnTo>
                  <a:lnTo>
                    <a:pt x="1270" y="1357"/>
                  </a:lnTo>
                  <a:lnTo>
                    <a:pt x="1271" y="1343"/>
                  </a:lnTo>
                  <a:lnTo>
                    <a:pt x="1270" y="1330"/>
                  </a:lnTo>
                  <a:lnTo>
                    <a:pt x="1269" y="1319"/>
                  </a:lnTo>
                  <a:close/>
                  <a:moveTo>
                    <a:pt x="953" y="1247"/>
                  </a:moveTo>
                  <a:lnTo>
                    <a:pt x="953" y="1247"/>
                  </a:lnTo>
                  <a:lnTo>
                    <a:pt x="934" y="1247"/>
                  </a:lnTo>
                  <a:lnTo>
                    <a:pt x="906" y="1243"/>
                  </a:lnTo>
                  <a:lnTo>
                    <a:pt x="879" y="1240"/>
                  </a:lnTo>
                  <a:lnTo>
                    <a:pt x="869" y="1240"/>
                  </a:lnTo>
                  <a:lnTo>
                    <a:pt x="860" y="1240"/>
                  </a:lnTo>
                  <a:lnTo>
                    <a:pt x="896" y="1163"/>
                  </a:lnTo>
                  <a:lnTo>
                    <a:pt x="900" y="1154"/>
                  </a:lnTo>
                  <a:lnTo>
                    <a:pt x="903" y="1151"/>
                  </a:lnTo>
                  <a:lnTo>
                    <a:pt x="906" y="1149"/>
                  </a:lnTo>
                  <a:lnTo>
                    <a:pt x="910" y="1147"/>
                  </a:lnTo>
                  <a:lnTo>
                    <a:pt x="914" y="1149"/>
                  </a:lnTo>
                  <a:lnTo>
                    <a:pt x="918" y="1151"/>
                  </a:lnTo>
                  <a:lnTo>
                    <a:pt x="922" y="1158"/>
                  </a:lnTo>
                  <a:lnTo>
                    <a:pt x="935" y="1176"/>
                  </a:lnTo>
                  <a:lnTo>
                    <a:pt x="954" y="1200"/>
                  </a:lnTo>
                  <a:lnTo>
                    <a:pt x="981" y="1234"/>
                  </a:lnTo>
                  <a:lnTo>
                    <a:pt x="983" y="1237"/>
                  </a:lnTo>
                  <a:lnTo>
                    <a:pt x="983" y="1239"/>
                  </a:lnTo>
                  <a:lnTo>
                    <a:pt x="980" y="1242"/>
                  </a:lnTo>
                  <a:lnTo>
                    <a:pt x="976" y="1243"/>
                  </a:lnTo>
                  <a:lnTo>
                    <a:pt x="966" y="1246"/>
                  </a:lnTo>
                  <a:lnTo>
                    <a:pt x="953" y="12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7587733" y="1145216"/>
            <a:ext cx="1245633" cy="1423689"/>
            <a:chOff x="4741863" y="103188"/>
            <a:chExt cx="5197475" cy="5940425"/>
          </a:xfrm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1863" y="5202238"/>
              <a:ext cx="890588" cy="841375"/>
            </a:xfrm>
            <a:custGeom>
              <a:avLst/>
              <a:gdLst>
                <a:gd name="T0" fmla="*/ 0 w 237"/>
                <a:gd name="T1" fmla="*/ 48 h 224"/>
                <a:gd name="T2" fmla="*/ 22 w 237"/>
                <a:gd name="T3" fmla="*/ 31 h 224"/>
                <a:gd name="T4" fmla="*/ 75 w 237"/>
                <a:gd name="T5" fmla="*/ 0 h 224"/>
                <a:gd name="T6" fmla="*/ 170 w 237"/>
                <a:gd name="T7" fmla="*/ 101 h 224"/>
                <a:gd name="T8" fmla="*/ 170 w 237"/>
                <a:gd name="T9" fmla="*/ 142 h 224"/>
                <a:gd name="T10" fmla="*/ 237 w 237"/>
                <a:gd name="T11" fmla="*/ 182 h 224"/>
                <a:gd name="T12" fmla="*/ 237 w 237"/>
                <a:gd name="T13" fmla="*/ 202 h 224"/>
                <a:gd name="T14" fmla="*/ 118 w 237"/>
                <a:gd name="T15" fmla="*/ 202 h 224"/>
                <a:gd name="T16" fmla="*/ 86 w 237"/>
                <a:gd name="T17" fmla="*/ 142 h 224"/>
                <a:gd name="T18" fmla="*/ 66 w 237"/>
                <a:gd name="T19" fmla="*/ 118 h 224"/>
                <a:gd name="T20" fmla="*/ 51 w 237"/>
                <a:gd name="T21" fmla="*/ 129 h 224"/>
                <a:gd name="T22" fmla="*/ 0 w 237"/>
                <a:gd name="T23" fmla="*/ 4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7" h="224">
                  <a:moveTo>
                    <a:pt x="0" y="48"/>
                  </a:moveTo>
                  <a:cubicBezTo>
                    <a:pt x="0" y="48"/>
                    <a:pt x="11" y="33"/>
                    <a:pt x="22" y="31"/>
                  </a:cubicBezTo>
                  <a:cubicBezTo>
                    <a:pt x="22" y="31"/>
                    <a:pt x="55" y="4"/>
                    <a:pt x="75" y="0"/>
                  </a:cubicBezTo>
                  <a:cubicBezTo>
                    <a:pt x="75" y="0"/>
                    <a:pt x="155" y="76"/>
                    <a:pt x="170" y="101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237" y="162"/>
                    <a:pt x="237" y="182"/>
                  </a:cubicBezTo>
                  <a:cubicBezTo>
                    <a:pt x="237" y="202"/>
                    <a:pt x="237" y="202"/>
                    <a:pt x="237" y="202"/>
                  </a:cubicBezTo>
                  <a:cubicBezTo>
                    <a:pt x="237" y="202"/>
                    <a:pt x="165" y="224"/>
                    <a:pt x="118" y="202"/>
                  </a:cubicBezTo>
                  <a:cubicBezTo>
                    <a:pt x="118" y="202"/>
                    <a:pt x="99" y="195"/>
                    <a:pt x="86" y="142"/>
                  </a:cubicBezTo>
                  <a:cubicBezTo>
                    <a:pt x="86" y="142"/>
                    <a:pt x="84" y="127"/>
                    <a:pt x="66" y="118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1" y="129"/>
                    <a:pt x="7" y="92"/>
                    <a:pt x="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2851" y="2200275"/>
              <a:ext cx="1804988" cy="3422650"/>
            </a:xfrm>
            <a:custGeom>
              <a:avLst/>
              <a:gdLst>
                <a:gd name="T0" fmla="*/ 0 w 480"/>
                <a:gd name="T1" fmla="*/ 799 h 911"/>
                <a:gd name="T2" fmla="*/ 26 w 480"/>
                <a:gd name="T3" fmla="*/ 781 h 911"/>
                <a:gd name="T4" fmla="*/ 26 w 480"/>
                <a:gd name="T5" fmla="*/ 761 h 911"/>
                <a:gd name="T6" fmla="*/ 41 w 480"/>
                <a:gd name="T7" fmla="*/ 761 h 911"/>
                <a:gd name="T8" fmla="*/ 66 w 480"/>
                <a:gd name="T9" fmla="*/ 704 h 911"/>
                <a:gd name="T10" fmla="*/ 210 w 480"/>
                <a:gd name="T11" fmla="*/ 527 h 911"/>
                <a:gd name="T12" fmla="*/ 263 w 480"/>
                <a:gd name="T13" fmla="*/ 434 h 911"/>
                <a:gd name="T14" fmla="*/ 237 w 480"/>
                <a:gd name="T15" fmla="*/ 204 h 911"/>
                <a:gd name="T16" fmla="*/ 206 w 480"/>
                <a:gd name="T17" fmla="*/ 31 h 911"/>
                <a:gd name="T18" fmla="*/ 480 w 480"/>
                <a:gd name="T19" fmla="*/ 243 h 911"/>
                <a:gd name="T20" fmla="*/ 426 w 480"/>
                <a:gd name="T21" fmla="*/ 414 h 911"/>
                <a:gd name="T22" fmla="*/ 359 w 480"/>
                <a:gd name="T23" fmla="*/ 568 h 911"/>
                <a:gd name="T24" fmla="*/ 136 w 480"/>
                <a:gd name="T25" fmla="*/ 909 h 911"/>
                <a:gd name="T26" fmla="*/ 0 w 480"/>
                <a:gd name="T27" fmla="*/ 79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0" h="911">
                  <a:moveTo>
                    <a:pt x="0" y="799"/>
                  </a:moveTo>
                  <a:cubicBezTo>
                    <a:pt x="0" y="799"/>
                    <a:pt x="17" y="781"/>
                    <a:pt x="26" y="781"/>
                  </a:cubicBezTo>
                  <a:cubicBezTo>
                    <a:pt x="26" y="761"/>
                    <a:pt x="26" y="761"/>
                    <a:pt x="26" y="761"/>
                  </a:cubicBezTo>
                  <a:cubicBezTo>
                    <a:pt x="26" y="761"/>
                    <a:pt x="35" y="770"/>
                    <a:pt x="41" y="761"/>
                  </a:cubicBezTo>
                  <a:cubicBezTo>
                    <a:pt x="46" y="751"/>
                    <a:pt x="57" y="706"/>
                    <a:pt x="66" y="704"/>
                  </a:cubicBezTo>
                  <a:cubicBezTo>
                    <a:pt x="76" y="702"/>
                    <a:pt x="166" y="551"/>
                    <a:pt x="210" y="527"/>
                  </a:cubicBezTo>
                  <a:cubicBezTo>
                    <a:pt x="254" y="504"/>
                    <a:pt x="263" y="443"/>
                    <a:pt x="263" y="434"/>
                  </a:cubicBezTo>
                  <a:cubicBezTo>
                    <a:pt x="263" y="424"/>
                    <a:pt x="248" y="228"/>
                    <a:pt x="237" y="204"/>
                  </a:cubicBezTo>
                  <a:cubicBezTo>
                    <a:pt x="226" y="180"/>
                    <a:pt x="156" y="63"/>
                    <a:pt x="206" y="31"/>
                  </a:cubicBezTo>
                  <a:cubicBezTo>
                    <a:pt x="256" y="0"/>
                    <a:pt x="480" y="243"/>
                    <a:pt x="480" y="243"/>
                  </a:cubicBezTo>
                  <a:cubicBezTo>
                    <a:pt x="480" y="243"/>
                    <a:pt x="438" y="394"/>
                    <a:pt x="426" y="414"/>
                  </a:cubicBezTo>
                  <a:cubicBezTo>
                    <a:pt x="415" y="434"/>
                    <a:pt x="370" y="557"/>
                    <a:pt x="359" y="568"/>
                  </a:cubicBezTo>
                  <a:cubicBezTo>
                    <a:pt x="348" y="579"/>
                    <a:pt x="186" y="851"/>
                    <a:pt x="136" y="909"/>
                  </a:cubicBezTo>
                  <a:cubicBezTo>
                    <a:pt x="136" y="909"/>
                    <a:pt x="48" y="911"/>
                    <a:pt x="0" y="79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2851" y="3363913"/>
              <a:ext cx="1492250" cy="2133600"/>
            </a:xfrm>
            <a:custGeom>
              <a:avLst/>
              <a:gdLst>
                <a:gd name="T0" fmla="*/ 289 w 397"/>
                <a:gd name="T1" fmla="*/ 103 h 568"/>
                <a:gd name="T2" fmla="*/ 365 w 397"/>
                <a:gd name="T3" fmla="*/ 1 h 568"/>
                <a:gd name="T4" fmla="*/ 259 w 397"/>
                <a:gd name="T5" fmla="*/ 74 h 568"/>
                <a:gd name="T6" fmla="*/ 263 w 397"/>
                <a:gd name="T7" fmla="*/ 124 h 568"/>
                <a:gd name="T8" fmla="*/ 210 w 397"/>
                <a:gd name="T9" fmla="*/ 217 h 568"/>
                <a:gd name="T10" fmla="*/ 66 w 397"/>
                <a:gd name="T11" fmla="*/ 394 h 568"/>
                <a:gd name="T12" fmla="*/ 41 w 397"/>
                <a:gd name="T13" fmla="*/ 451 h 568"/>
                <a:gd name="T14" fmla="*/ 26 w 397"/>
                <a:gd name="T15" fmla="*/ 451 h 568"/>
                <a:gd name="T16" fmla="*/ 26 w 397"/>
                <a:gd name="T17" fmla="*/ 471 h 568"/>
                <a:gd name="T18" fmla="*/ 0 w 397"/>
                <a:gd name="T19" fmla="*/ 489 h 568"/>
                <a:gd name="T20" fmla="*/ 57 w 397"/>
                <a:gd name="T21" fmla="*/ 568 h 568"/>
                <a:gd name="T22" fmla="*/ 94 w 397"/>
                <a:gd name="T23" fmla="*/ 543 h 568"/>
                <a:gd name="T24" fmla="*/ 85 w 397"/>
                <a:gd name="T25" fmla="*/ 541 h 568"/>
                <a:gd name="T26" fmla="*/ 52 w 397"/>
                <a:gd name="T27" fmla="*/ 476 h 568"/>
                <a:gd name="T28" fmla="*/ 122 w 397"/>
                <a:gd name="T29" fmla="*/ 506 h 568"/>
                <a:gd name="T30" fmla="*/ 94 w 397"/>
                <a:gd name="T31" fmla="*/ 425 h 568"/>
                <a:gd name="T32" fmla="*/ 162 w 397"/>
                <a:gd name="T33" fmla="*/ 461 h 568"/>
                <a:gd name="T34" fmla="*/ 135 w 397"/>
                <a:gd name="T35" fmla="*/ 357 h 568"/>
                <a:gd name="T36" fmla="*/ 251 w 397"/>
                <a:gd name="T37" fmla="*/ 264 h 568"/>
                <a:gd name="T38" fmla="*/ 389 w 397"/>
                <a:gd name="T39" fmla="*/ 22 h 568"/>
                <a:gd name="T40" fmla="*/ 289 w 397"/>
                <a:gd name="T41" fmla="*/ 10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7" h="568">
                  <a:moveTo>
                    <a:pt x="289" y="103"/>
                  </a:moveTo>
                  <a:cubicBezTo>
                    <a:pt x="289" y="103"/>
                    <a:pt x="350" y="28"/>
                    <a:pt x="365" y="1"/>
                  </a:cubicBezTo>
                  <a:cubicBezTo>
                    <a:pt x="365" y="1"/>
                    <a:pt x="300" y="51"/>
                    <a:pt x="259" y="74"/>
                  </a:cubicBezTo>
                  <a:cubicBezTo>
                    <a:pt x="262" y="101"/>
                    <a:pt x="263" y="121"/>
                    <a:pt x="263" y="124"/>
                  </a:cubicBezTo>
                  <a:cubicBezTo>
                    <a:pt x="263" y="133"/>
                    <a:pt x="254" y="194"/>
                    <a:pt x="210" y="217"/>
                  </a:cubicBezTo>
                  <a:cubicBezTo>
                    <a:pt x="166" y="241"/>
                    <a:pt x="76" y="392"/>
                    <a:pt x="66" y="394"/>
                  </a:cubicBezTo>
                  <a:cubicBezTo>
                    <a:pt x="57" y="396"/>
                    <a:pt x="46" y="441"/>
                    <a:pt x="41" y="451"/>
                  </a:cubicBezTo>
                  <a:cubicBezTo>
                    <a:pt x="35" y="460"/>
                    <a:pt x="26" y="451"/>
                    <a:pt x="26" y="451"/>
                  </a:cubicBezTo>
                  <a:cubicBezTo>
                    <a:pt x="26" y="471"/>
                    <a:pt x="26" y="471"/>
                    <a:pt x="26" y="471"/>
                  </a:cubicBezTo>
                  <a:cubicBezTo>
                    <a:pt x="17" y="471"/>
                    <a:pt x="0" y="489"/>
                    <a:pt x="0" y="489"/>
                  </a:cubicBezTo>
                  <a:cubicBezTo>
                    <a:pt x="16" y="527"/>
                    <a:pt x="37" y="551"/>
                    <a:pt x="57" y="568"/>
                  </a:cubicBezTo>
                  <a:cubicBezTo>
                    <a:pt x="73" y="555"/>
                    <a:pt x="90" y="542"/>
                    <a:pt x="94" y="543"/>
                  </a:cubicBezTo>
                  <a:cubicBezTo>
                    <a:pt x="104" y="545"/>
                    <a:pt x="85" y="541"/>
                    <a:pt x="85" y="541"/>
                  </a:cubicBezTo>
                  <a:cubicBezTo>
                    <a:pt x="52" y="476"/>
                    <a:pt x="52" y="476"/>
                    <a:pt x="52" y="476"/>
                  </a:cubicBezTo>
                  <a:cubicBezTo>
                    <a:pt x="52" y="476"/>
                    <a:pt x="102" y="515"/>
                    <a:pt x="122" y="506"/>
                  </a:cubicBezTo>
                  <a:cubicBezTo>
                    <a:pt x="94" y="425"/>
                    <a:pt x="94" y="425"/>
                    <a:pt x="94" y="425"/>
                  </a:cubicBezTo>
                  <a:cubicBezTo>
                    <a:pt x="94" y="425"/>
                    <a:pt x="142" y="478"/>
                    <a:pt x="162" y="461"/>
                  </a:cubicBezTo>
                  <a:cubicBezTo>
                    <a:pt x="182" y="445"/>
                    <a:pt x="135" y="357"/>
                    <a:pt x="135" y="357"/>
                  </a:cubicBezTo>
                  <a:cubicBezTo>
                    <a:pt x="135" y="357"/>
                    <a:pt x="219" y="304"/>
                    <a:pt x="251" y="264"/>
                  </a:cubicBezTo>
                  <a:cubicBezTo>
                    <a:pt x="284" y="224"/>
                    <a:pt x="381" y="44"/>
                    <a:pt x="389" y="22"/>
                  </a:cubicBezTo>
                  <a:cubicBezTo>
                    <a:pt x="397" y="0"/>
                    <a:pt x="289" y="103"/>
                    <a:pt x="289" y="10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9776" y="2770188"/>
              <a:ext cx="184150" cy="604838"/>
            </a:xfrm>
            <a:custGeom>
              <a:avLst/>
              <a:gdLst>
                <a:gd name="T0" fmla="*/ 25 w 49"/>
                <a:gd name="T1" fmla="*/ 52 h 161"/>
                <a:gd name="T2" fmla="*/ 41 w 49"/>
                <a:gd name="T3" fmla="*/ 161 h 161"/>
                <a:gd name="T4" fmla="*/ 49 w 49"/>
                <a:gd name="T5" fmla="*/ 108 h 161"/>
                <a:gd name="T6" fmla="*/ 38 w 49"/>
                <a:gd name="T7" fmla="*/ 15 h 161"/>
                <a:gd name="T8" fmla="*/ 0 w 49"/>
                <a:gd name="T9" fmla="*/ 0 h 161"/>
                <a:gd name="T10" fmla="*/ 25 w 49"/>
                <a:gd name="T11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61">
                  <a:moveTo>
                    <a:pt x="25" y="52"/>
                  </a:moveTo>
                  <a:cubicBezTo>
                    <a:pt x="30" y="63"/>
                    <a:pt x="36" y="112"/>
                    <a:pt x="41" y="161"/>
                  </a:cubicBezTo>
                  <a:cubicBezTo>
                    <a:pt x="46" y="140"/>
                    <a:pt x="49" y="120"/>
                    <a:pt x="49" y="108"/>
                  </a:cubicBezTo>
                  <a:cubicBezTo>
                    <a:pt x="49" y="70"/>
                    <a:pt x="38" y="15"/>
                    <a:pt x="38" y="15"/>
                  </a:cubicBezTo>
                  <a:cubicBezTo>
                    <a:pt x="38" y="15"/>
                    <a:pt x="21" y="5"/>
                    <a:pt x="0" y="0"/>
                  </a:cubicBezTo>
                  <a:cubicBezTo>
                    <a:pt x="10" y="24"/>
                    <a:pt x="21" y="44"/>
                    <a:pt x="25" y="5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16988" y="700088"/>
              <a:ext cx="1022350" cy="1473200"/>
            </a:xfrm>
            <a:custGeom>
              <a:avLst/>
              <a:gdLst>
                <a:gd name="T0" fmla="*/ 0 w 272"/>
                <a:gd name="T1" fmla="*/ 357 h 392"/>
                <a:gd name="T2" fmla="*/ 68 w 272"/>
                <a:gd name="T3" fmla="*/ 383 h 392"/>
                <a:gd name="T4" fmla="*/ 239 w 272"/>
                <a:gd name="T5" fmla="*/ 209 h 392"/>
                <a:gd name="T6" fmla="*/ 258 w 272"/>
                <a:gd name="T7" fmla="*/ 103 h 392"/>
                <a:gd name="T8" fmla="*/ 267 w 272"/>
                <a:gd name="T9" fmla="*/ 30 h 392"/>
                <a:gd name="T10" fmla="*/ 261 w 272"/>
                <a:gd name="T11" fmla="*/ 26 h 392"/>
                <a:gd name="T12" fmla="*/ 241 w 272"/>
                <a:gd name="T13" fmla="*/ 87 h 392"/>
                <a:gd name="T14" fmla="*/ 234 w 272"/>
                <a:gd name="T15" fmla="*/ 87 h 392"/>
                <a:gd name="T16" fmla="*/ 234 w 272"/>
                <a:gd name="T17" fmla="*/ 43 h 392"/>
                <a:gd name="T18" fmla="*/ 237 w 272"/>
                <a:gd name="T19" fmla="*/ 13 h 392"/>
                <a:gd name="T20" fmla="*/ 223 w 272"/>
                <a:gd name="T21" fmla="*/ 13 h 392"/>
                <a:gd name="T22" fmla="*/ 213 w 272"/>
                <a:gd name="T23" fmla="*/ 48 h 392"/>
                <a:gd name="T24" fmla="*/ 213 w 272"/>
                <a:gd name="T25" fmla="*/ 87 h 392"/>
                <a:gd name="T26" fmla="*/ 202 w 272"/>
                <a:gd name="T27" fmla="*/ 57 h 392"/>
                <a:gd name="T28" fmla="*/ 212 w 272"/>
                <a:gd name="T29" fmla="*/ 4 h 392"/>
                <a:gd name="T30" fmla="*/ 186 w 272"/>
                <a:gd name="T31" fmla="*/ 57 h 392"/>
                <a:gd name="T32" fmla="*/ 188 w 272"/>
                <a:gd name="T33" fmla="*/ 87 h 392"/>
                <a:gd name="T34" fmla="*/ 177 w 272"/>
                <a:gd name="T35" fmla="*/ 68 h 392"/>
                <a:gd name="T36" fmla="*/ 173 w 272"/>
                <a:gd name="T37" fmla="*/ 19 h 392"/>
                <a:gd name="T38" fmla="*/ 155 w 272"/>
                <a:gd name="T39" fmla="*/ 80 h 392"/>
                <a:gd name="T40" fmla="*/ 164 w 272"/>
                <a:gd name="T41" fmla="*/ 109 h 392"/>
                <a:gd name="T42" fmla="*/ 166 w 272"/>
                <a:gd name="T43" fmla="*/ 116 h 392"/>
                <a:gd name="T44" fmla="*/ 158 w 272"/>
                <a:gd name="T45" fmla="*/ 147 h 392"/>
                <a:gd name="T46" fmla="*/ 114 w 272"/>
                <a:gd name="T47" fmla="*/ 116 h 392"/>
                <a:gd name="T48" fmla="*/ 134 w 272"/>
                <a:gd name="T49" fmla="*/ 151 h 392"/>
                <a:gd name="T50" fmla="*/ 179 w 272"/>
                <a:gd name="T51" fmla="*/ 186 h 392"/>
                <a:gd name="T52" fmla="*/ 171 w 272"/>
                <a:gd name="T53" fmla="*/ 194 h 392"/>
                <a:gd name="T54" fmla="*/ 111 w 272"/>
                <a:gd name="T55" fmla="*/ 247 h 392"/>
                <a:gd name="T56" fmla="*/ 32 w 272"/>
                <a:gd name="T57" fmla="*/ 274 h 392"/>
                <a:gd name="T58" fmla="*/ 0 w 272"/>
                <a:gd name="T59" fmla="*/ 35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2" h="392">
                  <a:moveTo>
                    <a:pt x="0" y="357"/>
                  </a:moveTo>
                  <a:cubicBezTo>
                    <a:pt x="0" y="357"/>
                    <a:pt x="23" y="392"/>
                    <a:pt x="68" y="383"/>
                  </a:cubicBezTo>
                  <a:cubicBezTo>
                    <a:pt x="68" y="383"/>
                    <a:pt x="234" y="253"/>
                    <a:pt x="239" y="209"/>
                  </a:cubicBezTo>
                  <a:cubicBezTo>
                    <a:pt x="239" y="209"/>
                    <a:pt x="263" y="138"/>
                    <a:pt x="258" y="103"/>
                  </a:cubicBezTo>
                  <a:cubicBezTo>
                    <a:pt x="258" y="103"/>
                    <a:pt x="272" y="34"/>
                    <a:pt x="267" y="30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6"/>
                    <a:pt x="245" y="73"/>
                    <a:pt x="241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34" y="43"/>
                    <a:pt x="243" y="17"/>
                    <a:pt x="237" y="13"/>
                  </a:cubicBezTo>
                  <a:cubicBezTo>
                    <a:pt x="232" y="10"/>
                    <a:pt x="223" y="13"/>
                    <a:pt x="223" y="13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7" y="89"/>
                    <a:pt x="213" y="87"/>
                  </a:cubicBezTo>
                  <a:cubicBezTo>
                    <a:pt x="210" y="85"/>
                    <a:pt x="202" y="57"/>
                    <a:pt x="202" y="57"/>
                  </a:cubicBezTo>
                  <a:cubicBezTo>
                    <a:pt x="202" y="57"/>
                    <a:pt x="217" y="8"/>
                    <a:pt x="212" y="4"/>
                  </a:cubicBezTo>
                  <a:cubicBezTo>
                    <a:pt x="206" y="0"/>
                    <a:pt x="193" y="6"/>
                    <a:pt x="186" y="5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7" y="68"/>
                    <a:pt x="182" y="19"/>
                    <a:pt x="173" y="19"/>
                  </a:cubicBezTo>
                  <a:cubicBezTo>
                    <a:pt x="164" y="19"/>
                    <a:pt x="155" y="48"/>
                    <a:pt x="155" y="80"/>
                  </a:cubicBezTo>
                  <a:cubicBezTo>
                    <a:pt x="155" y="80"/>
                    <a:pt x="162" y="101"/>
                    <a:pt x="164" y="109"/>
                  </a:cubicBezTo>
                  <a:cubicBezTo>
                    <a:pt x="166" y="116"/>
                    <a:pt x="166" y="116"/>
                    <a:pt x="166" y="116"/>
                  </a:cubicBezTo>
                  <a:cubicBezTo>
                    <a:pt x="166" y="116"/>
                    <a:pt x="167" y="142"/>
                    <a:pt x="158" y="147"/>
                  </a:cubicBezTo>
                  <a:cubicBezTo>
                    <a:pt x="158" y="147"/>
                    <a:pt x="125" y="109"/>
                    <a:pt x="114" y="116"/>
                  </a:cubicBezTo>
                  <a:cubicBezTo>
                    <a:pt x="114" y="116"/>
                    <a:pt x="108" y="127"/>
                    <a:pt x="134" y="151"/>
                  </a:cubicBezTo>
                  <a:cubicBezTo>
                    <a:pt x="134" y="151"/>
                    <a:pt x="153" y="186"/>
                    <a:pt x="179" y="186"/>
                  </a:cubicBezTo>
                  <a:cubicBezTo>
                    <a:pt x="171" y="194"/>
                    <a:pt x="171" y="194"/>
                    <a:pt x="171" y="194"/>
                  </a:cubicBezTo>
                  <a:cubicBezTo>
                    <a:pt x="171" y="194"/>
                    <a:pt x="133" y="236"/>
                    <a:pt x="111" y="247"/>
                  </a:cubicBezTo>
                  <a:cubicBezTo>
                    <a:pt x="89" y="258"/>
                    <a:pt x="41" y="267"/>
                    <a:pt x="32" y="274"/>
                  </a:cubicBezTo>
                  <a:cubicBezTo>
                    <a:pt x="22" y="282"/>
                    <a:pt x="0" y="357"/>
                    <a:pt x="0" y="357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4126" y="377825"/>
              <a:ext cx="1270000" cy="1525588"/>
            </a:xfrm>
            <a:custGeom>
              <a:avLst/>
              <a:gdLst>
                <a:gd name="T0" fmla="*/ 180 w 338"/>
                <a:gd name="T1" fmla="*/ 250 h 406"/>
                <a:gd name="T2" fmla="*/ 261 w 338"/>
                <a:gd name="T3" fmla="*/ 160 h 406"/>
                <a:gd name="T4" fmla="*/ 338 w 338"/>
                <a:gd name="T5" fmla="*/ 89 h 406"/>
                <a:gd name="T6" fmla="*/ 295 w 338"/>
                <a:gd name="T7" fmla="*/ 0 h 406"/>
                <a:gd name="T8" fmla="*/ 212 w 338"/>
                <a:gd name="T9" fmla="*/ 75 h 406"/>
                <a:gd name="T10" fmla="*/ 103 w 338"/>
                <a:gd name="T11" fmla="*/ 222 h 406"/>
                <a:gd name="T12" fmla="*/ 63 w 338"/>
                <a:gd name="T13" fmla="*/ 263 h 406"/>
                <a:gd name="T14" fmla="*/ 19 w 338"/>
                <a:gd name="T15" fmla="*/ 295 h 406"/>
                <a:gd name="T16" fmla="*/ 19 w 338"/>
                <a:gd name="T17" fmla="*/ 307 h 406"/>
                <a:gd name="T18" fmla="*/ 4 w 338"/>
                <a:gd name="T19" fmla="*/ 344 h 406"/>
                <a:gd name="T20" fmla="*/ 32 w 338"/>
                <a:gd name="T21" fmla="*/ 329 h 406"/>
                <a:gd name="T22" fmla="*/ 63 w 338"/>
                <a:gd name="T23" fmla="*/ 314 h 406"/>
                <a:gd name="T24" fmla="*/ 21 w 338"/>
                <a:gd name="T25" fmla="*/ 382 h 406"/>
                <a:gd name="T26" fmla="*/ 47 w 338"/>
                <a:gd name="T27" fmla="*/ 360 h 406"/>
                <a:gd name="T28" fmla="*/ 84 w 338"/>
                <a:gd name="T29" fmla="*/ 327 h 406"/>
                <a:gd name="T30" fmla="*/ 87 w 338"/>
                <a:gd name="T31" fmla="*/ 329 h 406"/>
                <a:gd name="T32" fmla="*/ 76 w 338"/>
                <a:gd name="T33" fmla="*/ 373 h 406"/>
                <a:gd name="T34" fmla="*/ 83 w 338"/>
                <a:gd name="T35" fmla="*/ 402 h 406"/>
                <a:gd name="T36" fmla="*/ 111 w 338"/>
                <a:gd name="T37" fmla="*/ 342 h 406"/>
                <a:gd name="T38" fmla="*/ 171 w 338"/>
                <a:gd name="T39" fmla="*/ 311 h 406"/>
                <a:gd name="T40" fmla="*/ 190 w 338"/>
                <a:gd name="T41" fmla="*/ 375 h 406"/>
                <a:gd name="T42" fmla="*/ 190 w 338"/>
                <a:gd name="T43" fmla="*/ 353 h 406"/>
                <a:gd name="T44" fmla="*/ 188 w 338"/>
                <a:gd name="T45" fmla="*/ 280 h 406"/>
                <a:gd name="T46" fmla="*/ 180 w 338"/>
                <a:gd name="T47" fmla="*/ 25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8" h="406">
                  <a:moveTo>
                    <a:pt x="180" y="250"/>
                  </a:moveTo>
                  <a:cubicBezTo>
                    <a:pt x="180" y="226"/>
                    <a:pt x="261" y="160"/>
                    <a:pt x="261" y="160"/>
                  </a:cubicBezTo>
                  <a:cubicBezTo>
                    <a:pt x="261" y="160"/>
                    <a:pt x="338" y="116"/>
                    <a:pt x="338" y="89"/>
                  </a:cubicBezTo>
                  <a:cubicBezTo>
                    <a:pt x="338" y="63"/>
                    <a:pt x="295" y="0"/>
                    <a:pt x="295" y="0"/>
                  </a:cubicBezTo>
                  <a:cubicBezTo>
                    <a:pt x="295" y="0"/>
                    <a:pt x="230" y="55"/>
                    <a:pt x="212" y="75"/>
                  </a:cubicBezTo>
                  <a:cubicBezTo>
                    <a:pt x="193" y="96"/>
                    <a:pt x="122" y="211"/>
                    <a:pt x="103" y="222"/>
                  </a:cubicBezTo>
                  <a:cubicBezTo>
                    <a:pt x="103" y="222"/>
                    <a:pt x="70" y="244"/>
                    <a:pt x="63" y="263"/>
                  </a:cubicBezTo>
                  <a:cubicBezTo>
                    <a:pt x="63" y="263"/>
                    <a:pt x="24" y="282"/>
                    <a:pt x="19" y="295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7"/>
                    <a:pt x="0" y="335"/>
                    <a:pt x="4" y="344"/>
                  </a:cubicBezTo>
                  <a:cubicBezTo>
                    <a:pt x="8" y="353"/>
                    <a:pt x="22" y="338"/>
                    <a:pt x="32" y="329"/>
                  </a:cubicBezTo>
                  <a:cubicBezTo>
                    <a:pt x="32" y="329"/>
                    <a:pt x="55" y="309"/>
                    <a:pt x="63" y="314"/>
                  </a:cubicBezTo>
                  <a:cubicBezTo>
                    <a:pt x="63" y="314"/>
                    <a:pt x="10" y="366"/>
                    <a:pt x="21" y="382"/>
                  </a:cubicBezTo>
                  <a:cubicBezTo>
                    <a:pt x="21" y="382"/>
                    <a:pt x="29" y="386"/>
                    <a:pt x="47" y="360"/>
                  </a:cubicBezTo>
                  <a:cubicBezTo>
                    <a:pt x="62" y="338"/>
                    <a:pt x="84" y="327"/>
                    <a:pt x="84" y="327"/>
                  </a:cubicBezTo>
                  <a:cubicBezTo>
                    <a:pt x="87" y="329"/>
                    <a:pt x="87" y="329"/>
                    <a:pt x="87" y="329"/>
                  </a:cubicBezTo>
                  <a:cubicBezTo>
                    <a:pt x="87" y="329"/>
                    <a:pt x="83" y="360"/>
                    <a:pt x="76" y="373"/>
                  </a:cubicBezTo>
                  <a:cubicBezTo>
                    <a:pt x="68" y="386"/>
                    <a:pt x="72" y="406"/>
                    <a:pt x="83" y="402"/>
                  </a:cubicBezTo>
                  <a:cubicBezTo>
                    <a:pt x="94" y="399"/>
                    <a:pt x="101" y="349"/>
                    <a:pt x="111" y="342"/>
                  </a:cubicBezTo>
                  <a:cubicBezTo>
                    <a:pt x="120" y="335"/>
                    <a:pt x="147" y="298"/>
                    <a:pt x="171" y="311"/>
                  </a:cubicBezTo>
                  <a:cubicBezTo>
                    <a:pt x="171" y="311"/>
                    <a:pt x="168" y="366"/>
                    <a:pt x="190" y="375"/>
                  </a:cubicBezTo>
                  <a:cubicBezTo>
                    <a:pt x="190" y="375"/>
                    <a:pt x="197" y="379"/>
                    <a:pt x="190" y="353"/>
                  </a:cubicBezTo>
                  <a:cubicBezTo>
                    <a:pt x="182" y="327"/>
                    <a:pt x="193" y="293"/>
                    <a:pt x="188" y="280"/>
                  </a:cubicBezTo>
                  <a:cubicBezTo>
                    <a:pt x="182" y="267"/>
                    <a:pt x="180" y="250"/>
                    <a:pt x="180" y="250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6863" y="550863"/>
              <a:ext cx="957263" cy="1336675"/>
            </a:xfrm>
            <a:custGeom>
              <a:avLst/>
              <a:gdLst>
                <a:gd name="T0" fmla="*/ 178 w 255"/>
                <a:gd name="T1" fmla="*/ 114 h 356"/>
                <a:gd name="T2" fmla="*/ 255 w 255"/>
                <a:gd name="T3" fmla="*/ 43 h 356"/>
                <a:gd name="T4" fmla="*/ 240 w 255"/>
                <a:gd name="T5" fmla="*/ 0 h 356"/>
                <a:gd name="T6" fmla="*/ 191 w 255"/>
                <a:gd name="T7" fmla="*/ 72 h 356"/>
                <a:gd name="T8" fmla="*/ 68 w 255"/>
                <a:gd name="T9" fmla="*/ 187 h 356"/>
                <a:gd name="T10" fmla="*/ 89 w 255"/>
                <a:gd name="T11" fmla="*/ 234 h 356"/>
                <a:gd name="T12" fmla="*/ 25 w 255"/>
                <a:gd name="T13" fmla="*/ 280 h 356"/>
                <a:gd name="T14" fmla="*/ 0 w 255"/>
                <a:gd name="T15" fmla="*/ 356 h 356"/>
                <a:gd name="T16" fmla="*/ 28 w 255"/>
                <a:gd name="T17" fmla="*/ 296 h 356"/>
                <a:gd name="T18" fmla="*/ 88 w 255"/>
                <a:gd name="T19" fmla="*/ 265 h 356"/>
                <a:gd name="T20" fmla="*/ 107 w 255"/>
                <a:gd name="T21" fmla="*/ 329 h 356"/>
                <a:gd name="T22" fmla="*/ 107 w 255"/>
                <a:gd name="T23" fmla="*/ 307 h 356"/>
                <a:gd name="T24" fmla="*/ 105 w 255"/>
                <a:gd name="T25" fmla="*/ 234 h 356"/>
                <a:gd name="T26" fmla="*/ 97 w 255"/>
                <a:gd name="T27" fmla="*/ 204 h 356"/>
                <a:gd name="T28" fmla="*/ 178 w 255"/>
                <a:gd name="T29" fmla="*/ 11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356">
                  <a:moveTo>
                    <a:pt x="178" y="114"/>
                  </a:moveTo>
                  <a:cubicBezTo>
                    <a:pt x="178" y="114"/>
                    <a:pt x="255" y="70"/>
                    <a:pt x="255" y="43"/>
                  </a:cubicBezTo>
                  <a:cubicBezTo>
                    <a:pt x="255" y="32"/>
                    <a:pt x="248" y="16"/>
                    <a:pt x="240" y="0"/>
                  </a:cubicBezTo>
                  <a:cubicBezTo>
                    <a:pt x="225" y="26"/>
                    <a:pt x="204" y="62"/>
                    <a:pt x="191" y="72"/>
                  </a:cubicBezTo>
                  <a:cubicBezTo>
                    <a:pt x="191" y="72"/>
                    <a:pt x="71" y="166"/>
                    <a:pt x="68" y="187"/>
                  </a:cubicBezTo>
                  <a:cubicBezTo>
                    <a:pt x="68" y="187"/>
                    <a:pt x="87" y="216"/>
                    <a:pt x="89" y="234"/>
                  </a:cubicBezTo>
                  <a:cubicBezTo>
                    <a:pt x="89" y="234"/>
                    <a:pt x="38" y="268"/>
                    <a:pt x="25" y="280"/>
                  </a:cubicBezTo>
                  <a:cubicBezTo>
                    <a:pt x="25" y="280"/>
                    <a:pt x="3" y="320"/>
                    <a:pt x="0" y="356"/>
                  </a:cubicBezTo>
                  <a:cubicBezTo>
                    <a:pt x="11" y="351"/>
                    <a:pt x="18" y="303"/>
                    <a:pt x="28" y="296"/>
                  </a:cubicBezTo>
                  <a:cubicBezTo>
                    <a:pt x="37" y="289"/>
                    <a:pt x="64" y="252"/>
                    <a:pt x="88" y="265"/>
                  </a:cubicBezTo>
                  <a:cubicBezTo>
                    <a:pt x="88" y="265"/>
                    <a:pt x="85" y="320"/>
                    <a:pt x="107" y="329"/>
                  </a:cubicBezTo>
                  <a:cubicBezTo>
                    <a:pt x="107" y="329"/>
                    <a:pt x="114" y="333"/>
                    <a:pt x="107" y="307"/>
                  </a:cubicBezTo>
                  <a:cubicBezTo>
                    <a:pt x="99" y="281"/>
                    <a:pt x="110" y="247"/>
                    <a:pt x="105" y="234"/>
                  </a:cubicBezTo>
                  <a:cubicBezTo>
                    <a:pt x="99" y="221"/>
                    <a:pt x="97" y="204"/>
                    <a:pt x="97" y="204"/>
                  </a:cubicBezTo>
                  <a:cubicBezTo>
                    <a:pt x="97" y="180"/>
                    <a:pt x="178" y="114"/>
                    <a:pt x="178" y="11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3388" y="771525"/>
              <a:ext cx="292100" cy="627063"/>
            </a:xfrm>
            <a:custGeom>
              <a:avLst/>
              <a:gdLst>
                <a:gd name="T0" fmla="*/ 54 w 78"/>
                <a:gd name="T1" fmla="*/ 145 h 167"/>
                <a:gd name="T2" fmla="*/ 76 w 78"/>
                <a:gd name="T3" fmla="*/ 97 h 167"/>
                <a:gd name="T4" fmla="*/ 69 w 78"/>
                <a:gd name="T5" fmla="*/ 49 h 167"/>
                <a:gd name="T6" fmla="*/ 65 w 78"/>
                <a:gd name="T7" fmla="*/ 0 h 167"/>
                <a:gd name="T8" fmla="*/ 47 w 78"/>
                <a:gd name="T9" fmla="*/ 61 h 167"/>
                <a:gd name="T10" fmla="*/ 56 w 78"/>
                <a:gd name="T11" fmla="*/ 90 h 167"/>
                <a:gd name="T12" fmla="*/ 58 w 78"/>
                <a:gd name="T13" fmla="*/ 97 h 167"/>
                <a:gd name="T14" fmla="*/ 50 w 78"/>
                <a:gd name="T15" fmla="*/ 128 h 167"/>
                <a:gd name="T16" fmla="*/ 6 w 78"/>
                <a:gd name="T17" fmla="*/ 97 h 167"/>
                <a:gd name="T18" fmla="*/ 26 w 78"/>
                <a:gd name="T19" fmla="*/ 132 h 167"/>
                <a:gd name="T20" fmla="*/ 71 w 78"/>
                <a:gd name="T21" fmla="*/ 167 h 167"/>
                <a:gd name="T22" fmla="*/ 54 w 78"/>
                <a:gd name="T23" fmla="*/ 14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67">
                  <a:moveTo>
                    <a:pt x="54" y="145"/>
                  </a:moveTo>
                  <a:cubicBezTo>
                    <a:pt x="54" y="145"/>
                    <a:pt x="78" y="106"/>
                    <a:pt x="76" y="97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74" y="0"/>
                    <a:pt x="65" y="0"/>
                  </a:cubicBezTo>
                  <a:cubicBezTo>
                    <a:pt x="56" y="0"/>
                    <a:pt x="47" y="29"/>
                    <a:pt x="47" y="61"/>
                  </a:cubicBezTo>
                  <a:cubicBezTo>
                    <a:pt x="47" y="61"/>
                    <a:pt x="54" y="82"/>
                    <a:pt x="56" y="90"/>
                  </a:cubicBezTo>
                  <a:cubicBezTo>
                    <a:pt x="58" y="97"/>
                    <a:pt x="58" y="97"/>
                    <a:pt x="58" y="97"/>
                  </a:cubicBezTo>
                  <a:cubicBezTo>
                    <a:pt x="58" y="97"/>
                    <a:pt x="59" y="123"/>
                    <a:pt x="50" y="128"/>
                  </a:cubicBezTo>
                  <a:cubicBezTo>
                    <a:pt x="50" y="128"/>
                    <a:pt x="17" y="90"/>
                    <a:pt x="6" y="97"/>
                  </a:cubicBezTo>
                  <a:cubicBezTo>
                    <a:pt x="6" y="97"/>
                    <a:pt x="0" y="108"/>
                    <a:pt x="26" y="132"/>
                  </a:cubicBezTo>
                  <a:cubicBezTo>
                    <a:pt x="26" y="132"/>
                    <a:pt x="45" y="167"/>
                    <a:pt x="71" y="167"/>
                  </a:cubicBezTo>
                  <a:cubicBezTo>
                    <a:pt x="71" y="167"/>
                    <a:pt x="46" y="156"/>
                    <a:pt x="54" y="145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8426" y="1392238"/>
              <a:ext cx="781050" cy="431800"/>
            </a:xfrm>
            <a:custGeom>
              <a:avLst/>
              <a:gdLst>
                <a:gd name="T0" fmla="*/ 91 w 208"/>
                <a:gd name="T1" fmla="*/ 83 h 115"/>
                <a:gd name="T2" fmla="*/ 202 w 208"/>
                <a:gd name="T3" fmla="*/ 11 h 115"/>
                <a:gd name="T4" fmla="*/ 208 w 208"/>
                <a:gd name="T5" fmla="*/ 0 h 115"/>
                <a:gd name="T6" fmla="*/ 160 w 208"/>
                <a:gd name="T7" fmla="*/ 2 h 115"/>
                <a:gd name="T8" fmla="*/ 152 w 208"/>
                <a:gd name="T9" fmla="*/ 10 h 115"/>
                <a:gd name="T10" fmla="*/ 92 w 208"/>
                <a:gd name="T11" fmla="*/ 63 h 115"/>
                <a:gd name="T12" fmla="*/ 13 w 208"/>
                <a:gd name="T13" fmla="*/ 90 h 115"/>
                <a:gd name="T14" fmla="*/ 0 w 208"/>
                <a:gd name="T15" fmla="*/ 115 h 115"/>
                <a:gd name="T16" fmla="*/ 91 w 208"/>
                <a:gd name="T17" fmla="*/ 8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5">
                  <a:moveTo>
                    <a:pt x="91" y="83"/>
                  </a:moveTo>
                  <a:cubicBezTo>
                    <a:pt x="119" y="65"/>
                    <a:pt x="196" y="21"/>
                    <a:pt x="202" y="1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76" y="25"/>
                    <a:pt x="160" y="2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14" y="52"/>
                    <a:pt x="92" y="63"/>
                  </a:cubicBezTo>
                  <a:cubicBezTo>
                    <a:pt x="70" y="74"/>
                    <a:pt x="22" y="83"/>
                    <a:pt x="13" y="90"/>
                  </a:cubicBezTo>
                  <a:cubicBezTo>
                    <a:pt x="10" y="93"/>
                    <a:pt x="5" y="103"/>
                    <a:pt x="0" y="115"/>
                  </a:cubicBezTo>
                  <a:cubicBezTo>
                    <a:pt x="31" y="107"/>
                    <a:pt x="74" y="94"/>
                    <a:pt x="91" y="8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67901" y="798513"/>
              <a:ext cx="60325" cy="936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23 h 25"/>
                <a:gd name="T4" fmla="*/ 14 w 16"/>
                <a:gd name="T5" fmla="*/ 25 h 25"/>
                <a:gd name="T6" fmla="*/ 14 w 16"/>
                <a:gd name="T7" fmla="*/ 4 h 25"/>
                <a:gd name="T8" fmla="*/ 8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8" y="0"/>
                    <a:pt x="5" y="10"/>
                    <a:pt x="0" y="23"/>
                  </a:cubicBezTo>
                  <a:cubicBezTo>
                    <a:pt x="5" y="23"/>
                    <a:pt x="9" y="24"/>
                    <a:pt x="14" y="25"/>
                  </a:cubicBezTo>
                  <a:cubicBezTo>
                    <a:pt x="15" y="14"/>
                    <a:pt x="16" y="5"/>
                    <a:pt x="14" y="4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15488" y="700088"/>
              <a:ext cx="112713" cy="236538"/>
            </a:xfrm>
            <a:custGeom>
              <a:avLst/>
              <a:gdLst>
                <a:gd name="T0" fmla="*/ 0 w 30"/>
                <a:gd name="T1" fmla="*/ 63 h 63"/>
                <a:gd name="T2" fmla="*/ 17 w 30"/>
                <a:gd name="T3" fmla="*/ 55 h 63"/>
                <a:gd name="T4" fmla="*/ 26 w 30"/>
                <a:gd name="T5" fmla="*/ 4 h 63"/>
                <a:gd name="T6" fmla="*/ 0 w 30"/>
                <a:gd name="T7" fmla="*/ 57 h 63"/>
                <a:gd name="T8" fmla="*/ 0 w 3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3">
                  <a:moveTo>
                    <a:pt x="0" y="63"/>
                  </a:moveTo>
                  <a:cubicBezTo>
                    <a:pt x="5" y="60"/>
                    <a:pt x="10" y="57"/>
                    <a:pt x="17" y="55"/>
                  </a:cubicBezTo>
                  <a:cubicBezTo>
                    <a:pt x="20" y="45"/>
                    <a:pt x="30" y="7"/>
                    <a:pt x="26" y="4"/>
                  </a:cubicBezTo>
                  <a:cubicBezTo>
                    <a:pt x="20" y="0"/>
                    <a:pt x="7" y="6"/>
                    <a:pt x="0" y="57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7088" y="738188"/>
              <a:ext cx="112713" cy="157163"/>
            </a:xfrm>
            <a:custGeom>
              <a:avLst/>
              <a:gdLst>
                <a:gd name="T0" fmla="*/ 10 w 30"/>
                <a:gd name="T1" fmla="*/ 3 h 42"/>
                <a:gd name="T2" fmla="*/ 0 w 30"/>
                <a:gd name="T3" fmla="*/ 38 h 42"/>
                <a:gd name="T4" fmla="*/ 1 w 30"/>
                <a:gd name="T5" fmla="*/ 42 h 42"/>
                <a:gd name="T6" fmla="*/ 21 w 30"/>
                <a:gd name="T7" fmla="*/ 38 h 42"/>
                <a:gd name="T8" fmla="*/ 21 w 30"/>
                <a:gd name="T9" fmla="*/ 33 h 42"/>
                <a:gd name="T10" fmla="*/ 24 w 30"/>
                <a:gd name="T11" fmla="*/ 3 h 42"/>
                <a:gd name="T12" fmla="*/ 10 w 30"/>
                <a:gd name="T13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2">
                  <a:moveTo>
                    <a:pt x="10" y="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" y="40"/>
                    <a:pt x="1" y="42"/>
                  </a:cubicBezTo>
                  <a:cubicBezTo>
                    <a:pt x="7" y="40"/>
                    <a:pt x="14" y="39"/>
                    <a:pt x="21" y="38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30" y="7"/>
                    <a:pt x="24" y="3"/>
                  </a:cubicBezTo>
                  <a:cubicBezTo>
                    <a:pt x="19" y="0"/>
                    <a:pt x="10" y="3"/>
                    <a:pt x="10" y="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9413" y="1804988"/>
              <a:ext cx="2566988" cy="2528888"/>
            </a:xfrm>
            <a:custGeom>
              <a:avLst/>
              <a:gdLst>
                <a:gd name="T0" fmla="*/ 413 w 683"/>
                <a:gd name="T1" fmla="*/ 405 h 673"/>
                <a:gd name="T2" fmla="*/ 292 w 683"/>
                <a:gd name="T3" fmla="*/ 506 h 673"/>
                <a:gd name="T4" fmla="*/ 285 w 683"/>
                <a:gd name="T5" fmla="*/ 506 h 673"/>
                <a:gd name="T6" fmla="*/ 222 w 683"/>
                <a:gd name="T7" fmla="*/ 520 h 673"/>
                <a:gd name="T8" fmla="*/ 173 w 683"/>
                <a:gd name="T9" fmla="*/ 555 h 673"/>
                <a:gd name="T10" fmla="*/ 323 w 683"/>
                <a:gd name="T11" fmla="*/ 647 h 673"/>
                <a:gd name="T12" fmla="*/ 395 w 683"/>
                <a:gd name="T13" fmla="*/ 592 h 673"/>
                <a:gd name="T14" fmla="*/ 671 w 683"/>
                <a:gd name="T15" fmla="*/ 405 h 673"/>
                <a:gd name="T16" fmla="*/ 671 w 683"/>
                <a:gd name="T17" fmla="*/ 327 h 673"/>
                <a:gd name="T18" fmla="*/ 355 w 683"/>
                <a:gd name="T19" fmla="*/ 118 h 673"/>
                <a:gd name="T20" fmla="*/ 92 w 683"/>
                <a:gd name="T21" fmla="*/ 41 h 673"/>
                <a:gd name="T22" fmla="*/ 171 w 683"/>
                <a:gd name="T23" fmla="*/ 326 h 673"/>
                <a:gd name="T24" fmla="*/ 372 w 683"/>
                <a:gd name="T25" fmla="*/ 381 h 673"/>
                <a:gd name="T26" fmla="*/ 413 w 683"/>
                <a:gd name="T27" fmla="*/ 405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3" h="673">
                  <a:moveTo>
                    <a:pt x="413" y="405"/>
                  </a:moveTo>
                  <a:cubicBezTo>
                    <a:pt x="413" y="405"/>
                    <a:pt x="327" y="489"/>
                    <a:pt x="292" y="506"/>
                  </a:cubicBezTo>
                  <a:cubicBezTo>
                    <a:pt x="257" y="522"/>
                    <a:pt x="285" y="506"/>
                    <a:pt x="285" y="506"/>
                  </a:cubicBezTo>
                  <a:cubicBezTo>
                    <a:pt x="285" y="506"/>
                    <a:pt x="239" y="509"/>
                    <a:pt x="222" y="520"/>
                  </a:cubicBezTo>
                  <a:cubicBezTo>
                    <a:pt x="206" y="531"/>
                    <a:pt x="173" y="555"/>
                    <a:pt x="173" y="555"/>
                  </a:cubicBezTo>
                  <a:cubicBezTo>
                    <a:pt x="173" y="555"/>
                    <a:pt x="198" y="673"/>
                    <a:pt x="323" y="647"/>
                  </a:cubicBezTo>
                  <a:cubicBezTo>
                    <a:pt x="323" y="647"/>
                    <a:pt x="377" y="596"/>
                    <a:pt x="395" y="592"/>
                  </a:cubicBezTo>
                  <a:cubicBezTo>
                    <a:pt x="413" y="588"/>
                    <a:pt x="665" y="439"/>
                    <a:pt x="671" y="405"/>
                  </a:cubicBezTo>
                  <a:cubicBezTo>
                    <a:pt x="676" y="370"/>
                    <a:pt x="683" y="342"/>
                    <a:pt x="671" y="327"/>
                  </a:cubicBezTo>
                  <a:cubicBezTo>
                    <a:pt x="658" y="313"/>
                    <a:pt x="378" y="144"/>
                    <a:pt x="355" y="118"/>
                  </a:cubicBezTo>
                  <a:cubicBezTo>
                    <a:pt x="331" y="92"/>
                    <a:pt x="175" y="0"/>
                    <a:pt x="92" y="41"/>
                  </a:cubicBezTo>
                  <a:cubicBezTo>
                    <a:pt x="92" y="41"/>
                    <a:pt x="0" y="229"/>
                    <a:pt x="171" y="326"/>
                  </a:cubicBezTo>
                  <a:cubicBezTo>
                    <a:pt x="171" y="326"/>
                    <a:pt x="300" y="392"/>
                    <a:pt x="372" y="381"/>
                  </a:cubicBezTo>
                  <a:cubicBezTo>
                    <a:pt x="372" y="381"/>
                    <a:pt x="406" y="390"/>
                    <a:pt x="413" y="40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2951" y="103188"/>
              <a:ext cx="3341688" cy="2498725"/>
            </a:xfrm>
            <a:custGeom>
              <a:avLst/>
              <a:gdLst>
                <a:gd name="T0" fmla="*/ 120 w 889"/>
                <a:gd name="T1" fmla="*/ 542 h 665"/>
                <a:gd name="T2" fmla="*/ 202 w 889"/>
                <a:gd name="T3" fmla="*/ 554 h 665"/>
                <a:gd name="T4" fmla="*/ 337 w 889"/>
                <a:gd name="T5" fmla="*/ 627 h 665"/>
                <a:gd name="T6" fmla="*/ 387 w 889"/>
                <a:gd name="T7" fmla="*/ 659 h 665"/>
                <a:gd name="T8" fmla="*/ 417 w 889"/>
                <a:gd name="T9" fmla="*/ 621 h 665"/>
                <a:gd name="T10" fmla="*/ 588 w 889"/>
                <a:gd name="T11" fmla="*/ 514 h 665"/>
                <a:gd name="T12" fmla="*/ 641 w 889"/>
                <a:gd name="T13" fmla="*/ 464 h 665"/>
                <a:gd name="T14" fmla="*/ 777 w 889"/>
                <a:gd name="T15" fmla="*/ 514 h 665"/>
                <a:gd name="T16" fmla="*/ 818 w 889"/>
                <a:gd name="T17" fmla="*/ 542 h 665"/>
                <a:gd name="T18" fmla="*/ 877 w 889"/>
                <a:gd name="T19" fmla="*/ 424 h 665"/>
                <a:gd name="T20" fmla="*/ 792 w 889"/>
                <a:gd name="T21" fmla="*/ 371 h 665"/>
                <a:gd name="T22" fmla="*/ 594 w 889"/>
                <a:gd name="T23" fmla="*/ 161 h 665"/>
                <a:gd name="T24" fmla="*/ 581 w 889"/>
                <a:gd name="T25" fmla="*/ 161 h 665"/>
                <a:gd name="T26" fmla="*/ 526 w 889"/>
                <a:gd name="T27" fmla="*/ 117 h 665"/>
                <a:gd name="T28" fmla="*/ 469 w 889"/>
                <a:gd name="T29" fmla="*/ 97 h 665"/>
                <a:gd name="T30" fmla="*/ 409 w 889"/>
                <a:gd name="T31" fmla="*/ 79 h 665"/>
                <a:gd name="T32" fmla="*/ 258 w 889"/>
                <a:gd name="T33" fmla="*/ 38 h 665"/>
                <a:gd name="T34" fmla="*/ 250 w 889"/>
                <a:gd name="T35" fmla="*/ 38 h 665"/>
                <a:gd name="T36" fmla="*/ 197 w 889"/>
                <a:gd name="T37" fmla="*/ 22 h 665"/>
                <a:gd name="T38" fmla="*/ 138 w 889"/>
                <a:gd name="T39" fmla="*/ 29 h 665"/>
                <a:gd name="T40" fmla="*/ 93 w 889"/>
                <a:gd name="T41" fmla="*/ 38 h 665"/>
                <a:gd name="T42" fmla="*/ 122 w 889"/>
                <a:gd name="T43" fmla="*/ 187 h 665"/>
                <a:gd name="T44" fmla="*/ 176 w 889"/>
                <a:gd name="T45" fmla="*/ 172 h 665"/>
                <a:gd name="T46" fmla="*/ 176 w 889"/>
                <a:gd name="T47" fmla="*/ 204 h 665"/>
                <a:gd name="T48" fmla="*/ 250 w 889"/>
                <a:gd name="T49" fmla="*/ 231 h 665"/>
                <a:gd name="T50" fmla="*/ 10 w 889"/>
                <a:gd name="T51" fmla="*/ 446 h 665"/>
                <a:gd name="T52" fmla="*/ 41 w 889"/>
                <a:gd name="T53" fmla="*/ 501 h 665"/>
                <a:gd name="T54" fmla="*/ 120 w 889"/>
                <a:gd name="T55" fmla="*/ 542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665">
                  <a:moveTo>
                    <a:pt x="120" y="542"/>
                  </a:moveTo>
                  <a:cubicBezTo>
                    <a:pt x="136" y="542"/>
                    <a:pt x="184" y="532"/>
                    <a:pt x="202" y="554"/>
                  </a:cubicBezTo>
                  <a:cubicBezTo>
                    <a:pt x="221" y="576"/>
                    <a:pt x="308" y="589"/>
                    <a:pt x="337" y="627"/>
                  </a:cubicBezTo>
                  <a:cubicBezTo>
                    <a:pt x="366" y="665"/>
                    <a:pt x="387" y="659"/>
                    <a:pt x="387" y="659"/>
                  </a:cubicBezTo>
                  <a:cubicBezTo>
                    <a:pt x="387" y="659"/>
                    <a:pt x="406" y="619"/>
                    <a:pt x="417" y="621"/>
                  </a:cubicBezTo>
                  <a:cubicBezTo>
                    <a:pt x="428" y="622"/>
                    <a:pt x="559" y="521"/>
                    <a:pt x="588" y="514"/>
                  </a:cubicBezTo>
                  <a:cubicBezTo>
                    <a:pt x="618" y="507"/>
                    <a:pt x="634" y="464"/>
                    <a:pt x="641" y="464"/>
                  </a:cubicBezTo>
                  <a:cubicBezTo>
                    <a:pt x="649" y="464"/>
                    <a:pt x="759" y="514"/>
                    <a:pt x="777" y="514"/>
                  </a:cubicBezTo>
                  <a:cubicBezTo>
                    <a:pt x="777" y="514"/>
                    <a:pt x="809" y="543"/>
                    <a:pt x="818" y="542"/>
                  </a:cubicBezTo>
                  <a:cubicBezTo>
                    <a:pt x="827" y="540"/>
                    <a:pt x="889" y="470"/>
                    <a:pt x="877" y="424"/>
                  </a:cubicBezTo>
                  <a:cubicBezTo>
                    <a:pt x="877" y="424"/>
                    <a:pt x="799" y="389"/>
                    <a:pt x="792" y="371"/>
                  </a:cubicBezTo>
                  <a:cubicBezTo>
                    <a:pt x="785" y="352"/>
                    <a:pt x="610" y="163"/>
                    <a:pt x="594" y="161"/>
                  </a:cubicBezTo>
                  <a:cubicBezTo>
                    <a:pt x="581" y="161"/>
                    <a:pt x="581" y="161"/>
                    <a:pt x="581" y="161"/>
                  </a:cubicBezTo>
                  <a:cubicBezTo>
                    <a:pt x="581" y="161"/>
                    <a:pt x="539" y="125"/>
                    <a:pt x="526" y="117"/>
                  </a:cubicBezTo>
                  <a:cubicBezTo>
                    <a:pt x="526" y="117"/>
                    <a:pt x="493" y="97"/>
                    <a:pt x="469" y="97"/>
                  </a:cubicBezTo>
                  <a:cubicBezTo>
                    <a:pt x="469" y="97"/>
                    <a:pt x="428" y="84"/>
                    <a:pt x="409" y="79"/>
                  </a:cubicBezTo>
                  <a:cubicBezTo>
                    <a:pt x="409" y="79"/>
                    <a:pt x="299" y="29"/>
                    <a:pt x="258" y="38"/>
                  </a:cubicBezTo>
                  <a:cubicBezTo>
                    <a:pt x="252" y="40"/>
                    <a:pt x="250" y="38"/>
                    <a:pt x="250" y="38"/>
                  </a:cubicBezTo>
                  <a:cubicBezTo>
                    <a:pt x="250" y="38"/>
                    <a:pt x="219" y="9"/>
                    <a:pt x="197" y="22"/>
                  </a:cubicBezTo>
                  <a:cubicBezTo>
                    <a:pt x="197" y="22"/>
                    <a:pt x="177" y="0"/>
                    <a:pt x="138" y="29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63" y="90"/>
                    <a:pt x="122" y="187"/>
                  </a:cubicBezTo>
                  <a:cubicBezTo>
                    <a:pt x="176" y="172"/>
                    <a:pt x="176" y="172"/>
                    <a:pt x="176" y="172"/>
                  </a:cubicBezTo>
                  <a:cubicBezTo>
                    <a:pt x="176" y="172"/>
                    <a:pt x="169" y="200"/>
                    <a:pt x="176" y="204"/>
                  </a:cubicBezTo>
                  <a:cubicBezTo>
                    <a:pt x="182" y="207"/>
                    <a:pt x="250" y="220"/>
                    <a:pt x="250" y="231"/>
                  </a:cubicBezTo>
                  <a:cubicBezTo>
                    <a:pt x="250" y="242"/>
                    <a:pt x="24" y="398"/>
                    <a:pt x="10" y="446"/>
                  </a:cubicBezTo>
                  <a:cubicBezTo>
                    <a:pt x="10" y="446"/>
                    <a:pt x="0" y="496"/>
                    <a:pt x="41" y="501"/>
                  </a:cubicBezTo>
                  <a:cubicBezTo>
                    <a:pt x="81" y="507"/>
                    <a:pt x="120" y="542"/>
                    <a:pt x="120" y="542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1663" y="234950"/>
              <a:ext cx="992188" cy="1292225"/>
            </a:xfrm>
            <a:custGeom>
              <a:avLst/>
              <a:gdLst>
                <a:gd name="T0" fmla="*/ 0 w 264"/>
                <a:gd name="T1" fmla="*/ 123 h 344"/>
                <a:gd name="T2" fmla="*/ 33 w 264"/>
                <a:gd name="T3" fmla="*/ 301 h 344"/>
                <a:gd name="T4" fmla="*/ 73 w 264"/>
                <a:gd name="T5" fmla="*/ 301 h 344"/>
                <a:gd name="T6" fmla="*/ 150 w 264"/>
                <a:gd name="T7" fmla="*/ 330 h 344"/>
                <a:gd name="T8" fmla="*/ 167 w 264"/>
                <a:gd name="T9" fmla="*/ 310 h 344"/>
                <a:gd name="T10" fmla="*/ 184 w 264"/>
                <a:gd name="T11" fmla="*/ 301 h 344"/>
                <a:gd name="T12" fmla="*/ 171 w 264"/>
                <a:gd name="T13" fmla="*/ 282 h 344"/>
                <a:gd name="T14" fmla="*/ 193 w 264"/>
                <a:gd name="T15" fmla="*/ 279 h 344"/>
                <a:gd name="T16" fmla="*/ 224 w 264"/>
                <a:gd name="T17" fmla="*/ 273 h 344"/>
                <a:gd name="T18" fmla="*/ 224 w 264"/>
                <a:gd name="T19" fmla="*/ 207 h 344"/>
                <a:gd name="T20" fmla="*/ 250 w 264"/>
                <a:gd name="T21" fmla="*/ 183 h 344"/>
                <a:gd name="T22" fmla="*/ 229 w 264"/>
                <a:gd name="T23" fmla="*/ 91 h 344"/>
                <a:gd name="T24" fmla="*/ 53 w 264"/>
                <a:gd name="T25" fmla="*/ 56 h 344"/>
                <a:gd name="T26" fmla="*/ 24 w 264"/>
                <a:gd name="T27" fmla="*/ 119 h 344"/>
                <a:gd name="T28" fmla="*/ 0 w 264"/>
                <a:gd name="T29" fmla="*/ 12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344">
                  <a:moveTo>
                    <a:pt x="0" y="123"/>
                  </a:moveTo>
                  <a:cubicBezTo>
                    <a:pt x="0" y="123"/>
                    <a:pt x="9" y="273"/>
                    <a:pt x="33" y="301"/>
                  </a:cubicBezTo>
                  <a:cubicBezTo>
                    <a:pt x="33" y="301"/>
                    <a:pt x="59" y="299"/>
                    <a:pt x="73" y="301"/>
                  </a:cubicBezTo>
                  <a:cubicBezTo>
                    <a:pt x="88" y="305"/>
                    <a:pt x="119" y="344"/>
                    <a:pt x="150" y="330"/>
                  </a:cubicBezTo>
                  <a:cubicBezTo>
                    <a:pt x="167" y="310"/>
                    <a:pt x="167" y="310"/>
                    <a:pt x="167" y="31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71" y="282"/>
                    <a:pt x="171" y="282"/>
                    <a:pt x="171" y="282"/>
                  </a:cubicBezTo>
                  <a:cubicBezTo>
                    <a:pt x="171" y="282"/>
                    <a:pt x="188" y="286"/>
                    <a:pt x="193" y="279"/>
                  </a:cubicBezTo>
                  <a:cubicBezTo>
                    <a:pt x="200" y="268"/>
                    <a:pt x="220" y="279"/>
                    <a:pt x="224" y="273"/>
                  </a:cubicBezTo>
                  <a:cubicBezTo>
                    <a:pt x="228" y="268"/>
                    <a:pt x="224" y="220"/>
                    <a:pt x="224" y="207"/>
                  </a:cubicBezTo>
                  <a:cubicBezTo>
                    <a:pt x="224" y="194"/>
                    <a:pt x="250" y="183"/>
                    <a:pt x="250" y="183"/>
                  </a:cubicBezTo>
                  <a:cubicBezTo>
                    <a:pt x="250" y="183"/>
                    <a:pt x="264" y="137"/>
                    <a:pt x="229" y="91"/>
                  </a:cubicBezTo>
                  <a:cubicBezTo>
                    <a:pt x="195" y="46"/>
                    <a:pt x="116" y="0"/>
                    <a:pt x="53" y="56"/>
                  </a:cubicBezTo>
                  <a:cubicBezTo>
                    <a:pt x="53" y="56"/>
                    <a:pt x="22" y="66"/>
                    <a:pt x="24" y="119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1051" y="3871913"/>
              <a:ext cx="646113" cy="1089025"/>
            </a:xfrm>
            <a:custGeom>
              <a:avLst/>
              <a:gdLst>
                <a:gd name="T0" fmla="*/ 0 w 172"/>
                <a:gd name="T1" fmla="*/ 9 h 290"/>
                <a:gd name="T2" fmla="*/ 17 w 172"/>
                <a:gd name="T3" fmla="*/ 117 h 290"/>
                <a:gd name="T4" fmla="*/ 27 w 172"/>
                <a:gd name="T5" fmla="*/ 117 h 290"/>
                <a:gd name="T6" fmla="*/ 123 w 172"/>
                <a:gd name="T7" fmla="*/ 290 h 290"/>
                <a:gd name="T8" fmla="*/ 143 w 172"/>
                <a:gd name="T9" fmla="*/ 268 h 290"/>
                <a:gd name="T10" fmla="*/ 117 w 172"/>
                <a:gd name="T11" fmla="*/ 178 h 290"/>
                <a:gd name="T12" fmla="*/ 165 w 172"/>
                <a:gd name="T13" fmla="*/ 99 h 290"/>
                <a:gd name="T14" fmla="*/ 71 w 172"/>
                <a:gd name="T15" fmla="*/ 9 h 290"/>
                <a:gd name="T16" fmla="*/ 0 w 172"/>
                <a:gd name="T17" fmla="*/ 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90">
                  <a:moveTo>
                    <a:pt x="0" y="9"/>
                  </a:moveTo>
                  <a:cubicBezTo>
                    <a:pt x="0" y="9"/>
                    <a:pt x="3" y="82"/>
                    <a:pt x="1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33" y="231"/>
                    <a:pt x="123" y="290"/>
                  </a:cubicBezTo>
                  <a:cubicBezTo>
                    <a:pt x="123" y="290"/>
                    <a:pt x="143" y="283"/>
                    <a:pt x="143" y="268"/>
                  </a:cubicBezTo>
                  <a:cubicBezTo>
                    <a:pt x="143" y="253"/>
                    <a:pt x="113" y="191"/>
                    <a:pt x="117" y="178"/>
                  </a:cubicBezTo>
                  <a:cubicBezTo>
                    <a:pt x="121" y="165"/>
                    <a:pt x="172" y="120"/>
                    <a:pt x="165" y="99"/>
                  </a:cubicBezTo>
                  <a:cubicBezTo>
                    <a:pt x="158" y="78"/>
                    <a:pt x="71" y="9"/>
                    <a:pt x="71" y="9"/>
                  </a:cubicBezTo>
                  <a:cubicBezTo>
                    <a:pt x="71" y="9"/>
                    <a:pt x="42" y="0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59763" y="576263"/>
              <a:ext cx="811213" cy="879475"/>
            </a:xfrm>
            <a:custGeom>
              <a:avLst/>
              <a:gdLst>
                <a:gd name="T0" fmla="*/ 188 w 216"/>
                <a:gd name="T1" fmla="*/ 104 h 234"/>
                <a:gd name="T2" fmla="*/ 211 w 216"/>
                <a:gd name="T3" fmla="*/ 63 h 234"/>
                <a:gd name="T4" fmla="*/ 175 w 216"/>
                <a:gd name="T5" fmla="*/ 7 h 234"/>
                <a:gd name="T6" fmla="*/ 127 w 216"/>
                <a:gd name="T7" fmla="*/ 78 h 234"/>
                <a:gd name="T8" fmla="*/ 90 w 216"/>
                <a:gd name="T9" fmla="*/ 54 h 234"/>
                <a:gd name="T10" fmla="*/ 96 w 216"/>
                <a:gd name="T11" fmla="*/ 120 h 234"/>
                <a:gd name="T12" fmla="*/ 73 w 216"/>
                <a:gd name="T13" fmla="*/ 117 h 234"/>
                <a:gd name="T14" fmla="*/ 62 w 216"/>
                <a:gd name="T15" fmla="*/ 149 h 234"/>
                <a:gd name="T16" fmla="*/ 0 w 216"/>
                <a:gd name="T17" fmla="*/ 131 h 234"/>
                <a:gd name="T18" fmla="*/ 1 w 216"/>
                <a:gd name="T19" fmla="*/ 134 h 234"/>
                <a:gd name="T20" fmla="*/ 51 w 216"/>
                <a:gd name="T21" fmla="*/ 171 h 234"/>
                <a:gd name="T22" fmla="*/ 131 w 216"/>
                <a:gd name="T23" fmla="*/ 227 h 234"/>
                <a:gd name="T24" fmla="*/ 140 w 216"/>
                <a:gd name="T25" fmla="*/ 189 h 234"/>
                <a:gd name="T26" fmla="*/ 151 w 216"/>
                <a:gd name="T27" fmla="*/ 180 h 234"/>
                <a:gd name="T28" fmla="*/ 185 w 216"/>
                <a:gd name="T29" fmla="*/ 158 h 234"/>
                <a:gd name="T30" fmla="*/ 215 w 216"/>
                <a:gd name="T31" fmla="*/ 179 h 234"/>
                <a:gd name="T32" fmla="*/ 214 w 216"/>
                <a:gd name="T33" fmla="*/ 130 h 234"/>
                <a:gd name="T34" fmla="*/ 214 w 216"/>
                <a:gd name="T35" fmla="*/ 130 h 234"/>
                <a:gd name="T36" fmla="*/ 188 w 216"/>
                <a:gd name="T37" fmla="*/ 10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6" h="234">
                  <a:moveTo>
                    <a:pt x="188" y="104"/>
                  </a:moveTo>
                  <a:cubicBezTo>
                    <a:pt x="192" y="95"/>
                    <a:pt x="211" y="63"/>
                    <a:pt x="211" y="63"/>
                  </a:cubicBezTo>
                  <a:cubicBezTo>
                    <a:pt x="211" y="63"/>
                    <a:pt x="201" y="15"/>
                    <a:pt x="175" y="7"/>
                  </a:cubicBezTo>
                  <a:cubicBezTo>
                    <a:pt x="149" y="0"/>
                    <a:pt x="127" y="78"/>
                    <a:pt x="127" y="78"/>
                  </a:cubicBezTo>
                  <a:cubicBezTo>
                    <a:pt x="127" y="78"/>
                    <a:pt x="112" y="43"/>
                    <a:pt x="90" y="54"/>
                  </a:cubicBezTo>
                  <a:cubicBezTo>
                    <a:pt x="90" y="54"/>
                    <a:pt x="51" y="92"/>
                    <a:pt x="96" y="120"/>
                  </a:cubicBezTo>
                  <a:cubicBezTo>
                    <a:pt x="96" y="120"/>
                    <a:pt x="84" y="123"/>
                    <a:pt x="73" y="117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27" y="144"/>
                    <a:pt x="0" y="131"/>
                  </a:cubicBezTo>
                  <a:cubicBezTo>
                    <a:pt x="0" y="132"/>
                    <a:pt x="1" y="133"/>
                    <a:pt x="1" y="134"/>
                  </a:cubicBezTo>
                  <a:cubicBezTo>
                    <a:pt x="15" y="146"/>
                    <a:pt x="33" y="161"/>
                    <a:pt x="51" y="171"/>
                  </a:cubicBezTo>
                  <a:cubicBezTo>
                    <a:pt x="86" y="191"/>
                    <a:pt x="105" y="234"/>
                    <a:pt x="131" y="227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51" y="180"/>
                    <a:pt x="179" y="167"/>
                    <a:pt x="185" y="158"/>
                  </a:cubicBezTo>
                  <a:cubicBezTo>
                    <a:pt x="185" y="158"/>
                    <a:pt x="202" y="168"/>
                    <a:pt x="215" y="179"/>
                  </a:cubicBezTo>
                  <a:cubicBezTo>
                    <a:pt x="216" y="170"/>
                    <a:pt x="215" y="146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185" y="113"/>
                    <a:pt x="188" y="104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8701" y="3327400"/>
              <a:ext cx="1557338" cy="1006475"/>
            </a:xfrm>
            <a:custGeom>
              <a:avLst/>
              <a:gdLst>
                <a:gd name="T0" fmla="*/ 119 w 414"/>
                <a:gd name="T1" fmla="*/ 101 h 268"/>
                <a:gd name="T2" fmla="*/ 112 w 414"/>
                <a:gd name="T3" fmla="*/ 101 h 268"/>
                <a:gd name="T4" fmla="*/ 49 w 414"/>
                <a:gd name="T5" fmla="*/ 115 h 268"/>
                <a:gd name="T6" fmla="*/ 0 w 414"/>
                <a:gd name="T7" fmla="*/ 150 h 268"/>
                <a:gd name="T8" fmla="*/ 150 w 414"/>
                <a:gd name="T9" fmla="*/ 242 h 268"/>
                <a:gd name="T10" fmla="*/ 196 w 414"/>
                <a:gd name="T11" fmla="*/ 202 h 268"/>
                <a:gd name="T12" fmla="*/ 67 w 414"/>
                <a:gd name="T13" fmla="*/ 150 h 268"/>
                <a:gd name="T14" fmla="*/ 167 w 414"/>
                <a:gd name="T15" fmla="*/ 169 h 268"/>
                <a:gd name="T16" fmla="*/ 100 w 414"/>
                <a:gd name="T17" fmla="*/ 138 h 268"/>
                <a:gd name="T18" fmla="*/ 100 w 414"/>
                <a:gd name="T19" fmla="*/ 124 h 268"/>
                <a:gd name="T20" fmla="*/ 267 w 414"/>
                <a:gd name="T21" fmla="*/ 52 h 268"/>
                <a:gd name="T22" fmla="*/ 414 w 414"/>
                <a:gd name="T23" fmla="*/ 11 h 268"/>
                <a:gd name="T24" fmla="*/ 240 w 414"/>
                <a:gd name="T25" fmla="*/ 0 h 268"/>
                <a:gd name="T26" fmla="*/ 119 w 414"/>
                <a:gd name="T27" fmla="*/ 1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268">
                  <a:moveTo>
                    <a:pt x="119" y="101"/>
                  </a:moveTo>
                  <a:cubicBezTo>
                    <a:pt x="84" y="117"/>
                    <a:pt x="112" y="101"/>
                    <a:pt x="112" y="101"/>
                  </a:cubicBezTo>
                  <a:cubicBezTo>
                    <a:pt x="112" y="101"/>
                    <a:pt x="66" y="104"/>
                    <a:pt x="49" y="115"/>
                  </a:cubicBezTo>
                  <a:cubicBezTo>
                    <a:pt x="33" y="126"/>
                    <a:pt x="0" y="150"/>
                    <a:pt x="0" y="150"/>
                  </a:cubicBezTo>
                  <a:cubicBezTo>
                    <a:pt x="0" y="150"/>
                    <a:pt x="25" y="268"/>
                    <a:pt x="150" y="242"/>
                  </a:cubicBezTo>
                  <a:cubicBezTo>
                    <a:pt x="150" y="242"/>
                    <a:pt x="175" y="219"/>
                    <a:pt x="196" y="202"/>
                  </a:cubicBezTo>
                  <a:cubicBezTo>
                    <a:pt x="142" y="197"/>
                    <a:pt x="75" y="185"/>
                    <a:pt x="67" y="150"/>
                  </a:cubicBezTo>
                  <a:cubicBezTo>
                    <a:pt x="67" y="150"/>
                    <a:pt x="130" y="182"/>
                    <a:pt x="167" y="169"/>
                  </a:cubicBezTo>
                  <a:cubicBezTo>
                    <a:pt x="167" y="169"/>
                    <a:pt x="100" y="150"/>
                    <a:pt x="100" y="138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0" y="124"/>
                    <a:pt x="202" y="54"/>
                    <a:pt x="267" y="52"/>
                  </a:cubicBezTo>
                  <a:cubicBezTo>
                    <a:pt x="332" y="50"/>
                    <a:pt x="414" y="11"/>
                    <a:pt x="414" y="11"/>
                  </a:cubicBezTo>
                  <a:cubicBezTo>
                    <a:pt x="414" y="11"/>
                    <a:pt x="298" y="9"/>
                    <a:pt x="240" y="0"/>
                  </a:cubicBezTo>
                  <a:cubicBezTo>
                    <a:pt x="235" y="5"/>
                    <a:pt x="153" y="85"/>
                    <a:pt x="119" y="10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4513" y="2082800"/>
              <a:ext cx="1868488" cy="1201738"/>
            </a:xfrm>
            <a:custGeom>
              <a:avLst/>
              <a:gdLst>
                <a:gd name="T0" fmla="*/ 127 w 497"/>
                <a:gd name="T1" fmla="*/ 252 h 320"/>
                <a:gd name="T2" fmla="*/ 328 w 497"/>
                <a:gd name="T3" fmla="*/ 307 h 320"/>
                <a:gd name="T4" fmla="*/ 359 w 497"/>
                <a:gd name="T5" fmla="*/ 320 h 320"/>
                <a:gd name="T6" fmla="*/ 497 w 497"/>
                <a:gd name="T7" fmla="*/ 296 h 320"/>
                <a:gd name="T8" fmla="*/ 346 w 497"/>
                <a:gd name="T9" fmla="*/ 198 h 320"/>
                <a:gd name="T10" fmla="*/ 189 w 497"/>
                <a:gd name="T11" fmla="*/ 250 h 320"/>
                <a:gd name="T12" fmla="*/ 342 w 497"/>
                <a:gd name="T13" fmla="*/ 166 h 320"/>
                <a:gd name="T14" fmla="*/ 328 w 497"/>
                <a:gd name="T15" fmla="*/ 166 h 320"/>
                <a:gd name="T16" fmla="*/ 153 w 497"/>
                <a:gd name="T17" fmla="*/ 172 h 320"/>
                <a:gd name="T18" fmla="*/ 244 w 497"/>
                <a:gd name="T19" fmla="*/ 120 h 320"/>
                <a:gd name="T20" fmla="*/ 272 w 497"/>
                <a:gd name="T21" fmla="*/ 70 h 320"/>
                <a:gd name="T22" fmla="*/ 77 w 497"/>
                <a:gd name="T23" fmla="*/ 81 h 320"/>
                <a:gd name="T24" fmla="*/ 175 w 497"/>
                <a:gd name="T25" fmla="*/ 42 h 320"/>
                <a:gd name="T26" fmla="*/ 63 w 497"/>
                <a:gd name="T27" fmla="*/ 60 h 320"/>
                <a:gd name="T28" fmla="*/ 122 w 497"/>
                <a:gd name="T29" fmla="*/ 16 h 320"/>
                <a:gd name="T30" fmla="*/ 35 w 497"/>
                <a:gd name="T31" fmla="*/ 0 h 320"/>
                <a:gd name="T32" fmla="*/ 127 w 497"/>
                <a:gd name="T33" fmla="*/ 25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7" h="320">
                  <a:moveTo>
                    <a:pt x="127" y="252"/>
                  </a:moveTo>
                  <a:cubicBezTo>
                    <a:pt x="127" y="252"/>
                    <a:pt x="256" y="318"/>
                    <a:pt x="328" y="307"/>
                  </a:cubicBezTo>
                  <a:cubicBezTo>
                    <a:pt x="328" y="307"/>
                    <a:pt x="347" y="312"/>
                    <a:pt x="359" y="320"/>
                  </a:cubicBezTo>
                  <a:cubicBezTo>
                    <a:pt x="394" y="313"/>
                    <a:pt x="471" y="297"/>
                    <a:pt x="497" y="296"/>
                  </a:cubicBezTo>
                  <a:cubicBezTo>
                    <a:pt x="497" y="296"/>
                    <a:pt x="398" y="205"/>
                    <a:pt x="346" y="198"/>
                  </a:cubicBezTo>
                  <a:cubicBezTo>
                    <a:pt x="294" y="190"/>
                    <a:pt x="189" y="250"/>
                    <a:pt x="189" y="250"/>
                  </a:cubicBezTo>
                  <a:cubicBezTo>
                    <a:pt x="189" y="250"/>
                    <a:pt x="270" y="174"/>
                    <a:pt x="342" y="166"/>
                  </a:cubicBezTo>
                  <a:cubicBezTo>
                    <a:pt x="415" y="159"/>
                    <a:pt x="328" y="166"/>
                    <a:pt x="328" y="166"/>
                  </a:cubicBezTo>
                  <a:cubicBezTo>
                    <a:pt x="328" y="166"/>
                    <a:pt x="216" y="146"/>
                    <a:pt x="153" y="172"/>
                  </a:cubicBezTo>
                  <a:cubicBezTo>
                    <a:pt x="153" y="172"/>
                    <a:pt x="218" y="140"/>
                    <a:pt x="244" y="120"/>
                  </a:cubicBezTo>
                  <a:cubicBezTo>
                    <a:pt x="270" y="99"/>
                    <a:pt x="272" y="70"/>
                    <a:pt x="272" y="70"/>
                  </a:cubicBezTo>
                  <a:cubicBezTo>
                    <a:pt x="272" y="70"/>
                    <a:pt x="102" y="77"/>
                    <a:pt x="77" y="81"/>
                  </a:cubicBezTo>
                  <a:cubicBezTo>
                    <a:pt x="77" y="81"/>
                    <a:pt x="166" y="55"/>
                    <a:pt x="175" y="42"/>
                  </a:cubicBezTo>
                  <a:cubicBezTo>
                    <a:pt x="185" y="29"/>
                    <a:pt x="63" y="60"/>
                    <a:pt x="63" y="60"/>
                  </a:cubicBezTo>
                  <a:cubicBezTo>
                    <a:pt x="63" y="60"/>
                    <a:pt x="146" y="25"/>
                    <a:pt x="122" y="16"/>
                  </a:cubicBezTo>
                  <a:cubicBezTo>
                    <a:pt x="105" y="10"/>
                    <a:pt x="66" y="0"/>
                    <a:pt x="35" y="0"/>
                  </a:cubicBezTo>
                  <a:cubicBezTo>
                    <a:pt x="18" y="58"/>
                    <a:pt x="0" y="180"/>
                    <a:pt x="127" y="25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5226" y="276225"/>
              <a:ext cx="1116013" cy="984250"/>
            </a:xfrm>
            <a:custGeom>
              <a:avLst/>
              <a:gdLst>
                <a:gd name="T0" fmla="*/ 124 w 297"/>
                <a:gd name="T1" fmla="*/ 152 h 262"/>
                <a:gd name="T2" fmla="*/ 198 w 297"/>
                <a:gd name="T3" fmla="*/ 116 h 262"/>
                <a:gd name="T4" fmla="*/ 105 w 297"/>
                <a:gd name="T5" fmla="*/ 125 h 262"/>
                <a:gd name="T6" fmla="*/ 115 w 297"/>
                <a:gd name="T7" fmla="*/ 68 h 262"/>
                <a:gd name="T8" fmla="*/ 95 w 297"/>
                <a:gd name="T9" fmla="*/ 87 h 262"/>
                <a:gd name="T10" fmla="*/ 40 w 297"/>
                <a:gd name="T11" fmla="*/ 0 h 262"/>
                <a:gd name="T12" fmla="*/ 64 w 297"/>
                <a:gd name="T13" fmla="*/ 100 h 262"/>
                <a:gd name="T14" fmla="*/ 0 w 297"/>
                <a:gd name="T15" fmla="*/ 124 h 262"/>
                <a:gd name="T16" fmla="*/ 10 w 297"/>
                <a:gd name="T17" fmla="*/ 141 h 262"/>
                <a:gd name="T18" fmla="*/ 64 w 297"/>
                <a:gd name="T19" fmla="*/ 126 h 262"/>
                <a:gd name="T20" fmla="*/ 64 w 297"/>
                <a:gd name="T21" fmla="*/ 158 h 262"/>
                <a:gd name="T22" fmla="*/ 138 w 297"/>
                <a:gd name="T23" fmla="*/ 185 h 262"/>
                <a:gd name="T24" fmla="*/ 111 w 297"/>
                <a:gd name="T25" fmla="*/ 210 h 262"/>
                <a:gd name="T26" fmla="*/ 146 w 297"/>
                <a:gd name="T27" fmla="*/ 200 h 262"/>
                <a:gd name="T28" fmla="*/ 297 w 297"/>
                <a:gd name="T29" fmla="*/ 262 h 262"/>
                <a:gd name="T30" fmla="*/ 124 w 297"/>
                <a:gd name="T31" fmla="*/ 15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7" h="262">
                  <a:moveTo>
                    <a:pt x="124" y="152"/>
                  </a:moveTo>
                  <a:cubicBezTo>
                    <a:pt x="198" y="116"/>
                    <a:pt x="198" y="116"/>
                    <a:pt x="198" y="116"/>
                  </a:cubicBezTo>
                  <a:cubicBezTo>
                    <a:pt x="198" y="116"/>
                    <a:pt x="114" y="136"/>
                    <a:pt x="105" y="125"/>
                  </a:cubicBezTo>
                  <a:cubicBezTo>
                    <a:pt x="100" y="119"/>
                    <a:pt x="107" y="93"/>
                    <a:pt x="115" y="68"/>
                  </a:cubicBezTo>
                  <a:cubicBezTo>
                    <a:pt x="109" y="79"/>
                    <a:pt x="102" y="87"/>
                    <a:pt x="95" y="87"/>
                  </a:cubicBezTo>
                  <a:cubicBezTo>
                    <a:pt x="73" y="86"/>
                    <a:pt x="40" y="0"/>
                    <a:pt x="40" y="0"/>
                  </a:cubicBezTo>
                  <a:cubicBezTo>
                    <a:pt x="40" y="0"/>
                    <a:pt x="68" y="93"/>
                    <a:pt x="64" y="100"/>
                  </a:cubicBezTo>
                  <a:cubicBezTo>
                    <a:pt x="62" y="105"/>
                    <a:pt x="26" y="116"/>
                    <a:pt x="0" y="124"/>
                  </a:cubicBezTo>
                  <a:cubicBezTo>
                    <a:pt x="3" y="129"/>
                    <a:pt x="6" y="135"/>
                    <a:pt x="10" y="141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4" y="126"/>
                    <a:pt x="57" y="154"/>
                    <a:pt x="64" y="158"/>
                  </a:cubicBezTo>
                  <a:cubicBezTo>
                    <a:pt x="70" y="161"/>
                    <a:pt x="138" y="174"/>
                    <a:pt x="138" y="185"/>
                  </a:cubicBezTo>
                  <a:cubicBezTo>
                    <a:pt x="138" y="188"/>
                    <a:pt x="127" y="197"/>
                    <a:pt x="111" y="21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7" y="194"/>
                    <a:pt x="297" y="262"/>
                    <a:pt x="297" y="262"/>
                  </a:cubicBezTo>
                  <a:lnTo>
                    <a:pt x="124" y="152"/>
                  </a:ln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77026" y="347663"/>
              <a:ext cx="60325" cy="184150"/>
            </a:xfrm>
            <a:custGeom>
              <a:avLst/>
              <a:gdLst>
                <a:gd name="T0" fmla="*/ 0 w 16"/>
                <a:gd name="T1" fmla="*/ 49 h 49"/>
                <a:gd name="T2" fmla="*/ 16 w 16"/>
                <a:gd name="T3" fmla="*/ 0 h 49"/>
                <a:gd name="T4" fmla="*/ 0 w 16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9">
                  <a:moveTo>
                    <a:pt x="0" y="49"/>
                  </a:moveTo>
                  <a:cubicBezTo>
                    <a:pt x="10" y="29"/>
                    <a:pt x="16" y="0"/>
                    <a:pt x="16" y="0"/>
                  </a:cubicBezTo>
                  <a:cubicBezTo>
                    <a:pt x="16" y="0"/>
                    <a:pt x="7" y="24"/>
                    <a:pt x="0" y="49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50063" y="384175"/>
              <a:ext cx="2066925" cy="2217738"/>
            </a:xfrm>
            <a:custGeom>
              <a:avLst/>
              <a:gdLst>
                <a:gd name="T0" fmla="*/ 467 w 550"/>
                <a:gd name="T1" fmla="*/ 383 h 590"/>
                <a:gd name="T2" fmla="*/ 439 w 550"/>
                <a:gd name="T3" fmla="*/ 351 h 590"/>
                <a:gd name="T4" fmla="*/ 467 w 550"/>
                <a:gd name="T5" fmla="*/ 307 h 590"/>
                <a:gd name="T6" fmla="*/ 385 w 550"/>
                <a:gd name="T7" fmla="*/ 329 h 590"/>
                <a:gd name="T8" fmla="*/ 392 w 550"/>
                <a:gd name="T9" fmla="*/ 325 h 590"/>
                <a:gd name="T10" fmla="*/ 398 w 550"/>
                <a:gd name="T11" fmla="*/ 261 h 590"/>
                <a:gd name="T12" fmla="*/ 364 w 550"/>
                <a:gd name="T13" fmla="*/ 212 h 590"/>
                <a:gd name="T14" fmla="*/ 332 w 550"/>
                <a:gd name="T15" fmla="*/ 94 h 590"/>
                <a:gd name="T16" fmla="*/ 330 w 550"/>
                <a:gd name="T17" fmla="*/ 92 h 590"/>
                <a:gd name="T18" fmla="*/ 322 w 550"/>
                <a:gd name="T19" fmla="*/ 200 h 590"/>
                <a:gd name="T20" fmla="*/ 280 w 550"/>
                <a:gd name="T21" fmla="*/ 160 h 590"/>
                <a:gd name="T22" fmla="*/ 315 w 550"/>
                <a:gd name="T23" fmla="*/ 222 h 590"/>
                <a:gd name="T24" fmla="*/ 272 w 550"/>
                <a:gd name="T25" fmla="*/ 261 h 590"/>
                <a:gd name="T26" fmla="*/ 129 w 550"/>
                <a:gd name="T27" fmla="*/ 1 h 590"/>
                <a:gd name="T28" fmla="*/ 126 w 550"/>
                <a:gd name="T29" fmla="*/ 0 h 590"/>
                <a:gd name="T30" fmla="*/ 259 w 550"/>
                <a:gd name="T31" fmla="*/ 270 h 590"/>
                <a:gd name="T32" fmla="*/ 308 w 550"/>
                <a:gd name="T33" fmla="*/ 270 h 590"/>
                <a:gd name="T34" fmla="*/ 340 w 550"/>
                <a:gd name="T35" fmla="*/ 318 h 590"/>
                <a:gd name="T36" fmla="*/ 191 w 550"/>
                <a:gd name="T37" fmla="*/ 442 h 590"/>
                <a:gd name="T38" fmla="*/ 85 w 550"/>
                <a:gd name="T39" fmla="*/ 496 h 590"/>
                <a:gd name="T40" fmla="*/ 61 w 550"/>
                <a:gd name="T41" fmla="*/ 278 h 590"/>
                <a:gd name="T42" fmla="*/ 37 w 550"/>
                <a:gd name="T43" fmla="*/ 468 h 590"/>
                <a:gd name="T44" fmla="*/ 39 w 550"/>
                <a:gd name="T45" fmla="*/ 318 h 590"/>
                <a:gd name="T46" fmla="*/ 5 w 550"/>
                <a:gd name="T47" fmla="*/ 515 h 590"/>
                <a:gd name="T48" fmla="*/ 64 w 550"/>
                <a:gd name="T49" fmla="*/ 552 h 590"/>
                <a:gd name="T50" fmla="*/ 114 w 550"/>
                <a:gd name="T51" fmla="*/ 584 h 590"/>
                <a:gd name="T52" fmla="*/ 144 w 550"/>
                <a:gd name="T53" fmla="*/ 546 h 590"/>
                <a:gd name="T54" fmla="*/ 315 w 550"/>
                <a:gd name="T55" fmla="*/ 439 h 590"/>
                <a:gd name="T56" fmla="*/ 368 w 550"/>
                <a:gd name="T57" fmla="*/ 389 h 590"/>
                <a:gd name="T58" fmla="*/ 504 w 550"/>
                <a:gd name="T59" fmla="*/ 439 h 590"/>
                <a:gd name="T60" fmla="*/ 505 w 550"/>
                <a:gd name="T61" fmla="*/ 440 h 590"/>
                <a:gd name="T62" fmla="*/ 550 w 550"/>
                <a:gd name="T63" fmla="*/ 400 h 590"/>
                <a:gd name="T64" fmla="*/ 467 w 550"/>
                <a:gd name="T65" fmla="*/ 38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0" h="590">
                  <a:moveTo>
                    <a:pt x="467" y="383"/>
                  </a:moveTo>
                  <a:cubicBezTo>
                    <a:pt x="446" y="374"/>
                    <a:pt x="439" y="351"/>
                    <a:pt x="439" y="351"/>
                  </a:cubicBezTo>
                  <a:cubicBezTo>
                    <a:pt x="467" y="307"/>
                    <a:pt x="467" y="307"/>
                    <a:pt x="467" y="307"/>
                  </a:cubicBezTo>
                  <a:cubicBezTo>
                    <a:pt x="411" y="359"/>
                    <a:pt x="391" y="338"/>
                    <a:pt x="385" y="329"/>
                  </a:cubicBezTo>
                  <a:cubicBezTo>
                    <a:pt x="387" y="328"/>
                    <a:pt x="390" y="328"/>
                    <a:pt x="392" y="325"/>
                  </a:cubicBezTo>
                  <a:cubicBezTo>
                    <a:pt x="460" y="250"/>
                    <a:pt x="398" y="261"/>
                    <a:pt x="398" y="261"/>
                  </a:cubicBezTo>
                  <a:cubicBezTo>
                    <a:pt x="364" y="212"/>
                    <a:pt x="364" y="212"/>
                    <a:pt x="364" y="212"/>
                  </a:cubicBezTo>
                  <a:cubicBezTo>
                    <a:pt x="332" y="94"/>
                    <a:pt x="332" y="94"/>
                    <a:pt x="332" y="94"/>
                  </a:cubicBezTo>
                  <a:cubicBezTo>
                    <a:pt x="331" y="93"/>
                    <a:pt x="331" y="93"/>
                    <a:pt x="330" y="92"/>
                  </a:cubicBezTo>
                  <a:cubicBezTo>
                    <a:pt x="305" y="122"/>
                    <a:pt x="322" y="200"/>
                    <a:pt x="322" y="200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315" y="222"/>
                    <a:pt x="315" y="222"/>
                    <a:pt x="315" y="222"/>
                  </a:cubicBezTo>
                  <a:cubicBezTo>
                    <a:pt x="319" y="239"/>
                    <a:pt x="272" y="261"/>
                    <a:pt x="272" y="261"/>
                  </a:cubicBezTo>
                  <a:cubicBezTo>
                    <a:pt x="101" y="195"/>
                    <a:pt x="116" y="55"/>
                    <a:pt x="129" y="1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40" y="190"/>
                    <a:pt x="231" y="264"/>
                    <a:pt x="259" y="270"/>
                  </a:cubicBezTo>
                  <a:cubicBezTo>
                    <a:pt x="289" y="276"/>
                    <a:pt x="308" y="270"/>
                    <a:pt x="308" y="270"/>
                  </a:cubicBezTo>
                  <a:cubicBezTo>
                    <a:pt x="308" y="270"/>
                    <a:pt x="330" y="294"/>
                    <a:pt x="340" y="318"/>
                  </a:cubicBezTo>
                  <a:cubicBezTo>
                    <a:pt x="350" y="342"/>
                    <a:pt x="218" y="414"/>
                    <a:pt x="191" y="442"/>
                  </a:cubicBezTo>
                  <a:cubicBezTo>
                    <a:pt x="163" y="470"/>
                    <a:pt x="85" y="496"/>
                    <a:pt x="85" y="496"/>
                  </a:cubicBezTo>
                  <a:cubicBezTo>
                    <a:pt x="126" y="335"/>
                    <a:pt x="61" y="278"/>
                    <a:pt x="61" y="278"/>
                  </a:cubicBezTo>
                  <a:cubicBezTo>
                    <a:pt x="112" y="379"/>
                    <a:pt x="37" y="468"/>
                    <a:pt x="37" y="468"/>
                  </a:cubicBezTo>
                  <a:cubicBezTo>
                    <a:pt x="0" y="431"/>
                    <a:pt x="39" y="318"/>
                    <a:pt x="39" y="318"/>
                  </a:cubicBezTo>
                  <a:cubicBezTo>
                    <a:pt x="6" y="354"/>
                    <a:pt x="3" y="448"/>
                    <a:pt x="5" y="515"/>
                  </a:cubicBezTo>
                  <a:cubicBezTo>
                    <a:pt x="29" y="524"/>
                    <a:pt x="52" y="536"/>
                    <a:pt x="64" y="552"/>
                  </a:cubicBezTo>
                  <a:cubicBezTo>
                    <a:pt x="93" y="590"/>
                    <a:pt x="114" y="584"/>
                    <a:pt x="114" y="584"/>
                  </a:cubicBezTo>
                  <a:cubicBezTo>
                    <a:pt x="114" y="584"/>
                    <a:pt x="133" y="544"/>
                    <a:pt x="144" y="546"/>
                  </a:cubicBezTo>
                  <a:cubicBezTo>
                    <a:pt x="155" y="547"/>
                    <a:pt x="286" y="446"/>
                    <a:pt x="315" y="439"/>
                  </a:cubicBezTo>
                  <a:cubicBezTo>
                    <a:pt x="345" y="432"/>
                    <a:pt x="361" y="389"/>
                    <a:pt x="368" y="389"/>
                  </a:cubicBezTo>
                  <a:cubicBezTo>
                    <a:pt x="376" y="389"/>
                    <a:pt x="486" y="439"/>
                    <a:pt x="504" y="439"/>
                  </a:cubicBezTo>
                  <a:cubicBezTo>
                    <a:pt x="504" y="439"/>
                    <a:pt x="505" y="439"/>
                    <a:pt x="505" y="440"/>
                  </a:cubicBezTo>
                  <a:cubicBezTo>
                    <a:pt x="530" y="423"/>
                    <a:pt x="550" y="400"/>
                    <a:pt x="550" y="400"/>
                  </a:cubicBezTo>
                  <a:cubicBezTo>
                    <a:pt x="550" y="400"/>
                    <a:pt x="487" y="392"/>
                    <a:pt x="467" y="383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89901" y="663575"/>
              <a:ext cx="255588" cy="701675"/>
            </a:xfrm>
            <a:custGeom>
              <a:avLst/>
              <a:gdLst>
                <a:gd name="T0" fmla="*/ 18 w 68"/>
                <a:gd name="T1" fmla="*/ 161 h 187"/>
                <a:gd name="T2" fmla="*/ 53 w 68"/>
                <a:gd name="T3" fmla="*/ 187 h 187"/>
                <a:gd name="T4" fmla="*/ 68 w 68"/>
                <a:gd name="T5" fmla="*/ 187 h 187"/>
                <a:gd name="T6" fmla="*/ 35 w 68"/>
                <a:gd name="T7" fmla="*/ 9 h 187"/>
                <a:gd name="T8" fmla="*/ 0 w 68"/>
                <a:gd name="T9" fmla="*/ 18 h 187"/>
                <a:gd name="T10" fmla="*/ 18 w 68"/>
                <a:gd name="T11" fmla="*/ 16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87">
                  <a:moveTo>
                    <a:pt x="18" y="161"/>
                  </a:moveTo>
                  <a:cubicBezTo>
                    <a:pt x="18" y="161"/>
                    <a:pt x="48" y="173"/>
                    <a:pt x="53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87"/>
                    <a:pt x="50" y="51"/>
                    <a:pt x="35" y="9"/>
                  </a:cubicBezTo>
                  <a:cubicBezTo>
                    <a:pt x="35" y="9"/>
                    <a:pt x="22" y="0"/>
                    <a:pt x="0" y="18"/>
                  </a:cubicBezTo>
                  <a:cubicBezTo>
                    <a:pt x="0" y="18"/>
                    <a:pt x="0" y="123"/>
                    <a:pt x="18" y="16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9413" y="1703388"/>
              <a:ext cx="222250" cy="1285875"/>
            </a:xfrm>
            <a:custGeom>
              <a:avLst/>
              <a:gdLst>
                <a:gd name="T0" fmla="*/ 11 w 59"/>
                <a:gd name="T1" fmla="*/ 342 h 342"/>
                <a:gd name="T2" fmla="*/ 42 w 59"/>
                <a:gd name="T3" fmla="*/ 319 h 342"/>
                <a:gd name="T4" fmla="*/ 59 w 59"/>
                <a:gd name="T5" fmla="*/ 0 h 342"/>
                <a:gd name="T6" fmla="*/ 44 w 59"/>
                <a:gd name="T7" fmla="*/ 22 h 342"/>
                <a:gd name="T8" fmla="*/ 11 w 59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42">
                  <a:moveTo>
                    <a:pt x="11" y="342"/>
                  </a:moveTo>
                  <a:cubicBezTo>
                    <a:pt x="42" y="319"/>
                    <a:pt x="42" y="319"/>
                    <a:pt x="42" y="319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0" y="314"/>
                    <a:pt x="11" y="342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15288" y="1316038"/>
              <a:ext cx="333375" cy="2052638"/>
            </a:xfrm>
            <a:custGeom>
              <a:avLst/>
              <a:gdLst>
                <a:gd name="T0" fmla="*/ 25 w 89"/>
                <a:gd name="T1" fmla="*/ 546 h 546"/>
                <a:gd name="T2" fmla="*/ 49 w 89"/>
                <a:gd name="T3" fmla="*/ 492 h 546"/>
                <a:gd name="T4" fmla="*/ 82 w 89"/>
                <a:gd name="T5" fmla="*/ 70 h 546"/>
                <a:gd name="T6" fmla="*/ 82 w 89"/>
                <a:gd name="T7" fmla="*/ 13 h 546"/>
                <a:gd name="T8" fmla="*/ 55 w 89"/>
                <a:gd name="T9" fmla="*/ 0 h 546"/>
                <a:gd name="T10" fmla="*/ 48 w 89"/>
                <a:gd name="T11" fmla="*/ 45 h 546"/>
                <a:gd name="T12" fmla="*/ 55 w 89"/>
                <a:gd name="T13" fmla="*/ 79 h 546"/>
                <a:gd name="T14" fmla="*/ 0 w 89"/>
                <a:gd name="T15" fmla="*/ 503 h 546"/>
                <a:gd name="T16" fmla="*/ 25 w 89"/>
                <a:gd name="T17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46">
                  <a:moveTo>
                    <a:pt x="25" y="546"/>
                  </a:moveTo>
                  <a:cubicBezTo>
                    <a:pt x="49" y="492"/>
                    <a:pt x="49" y="492"/>
                    <a:pt x="49" y="492"/>
                  </a:cubicBezTo>
                  <a:cubicBezTo>
                    <a:pt x="49" y="492"/>
                    <a:pt x="84" y="112"/>
                    <a:pt x="82" y="70"/>
                  </a:cubicBezTo>
                  <a:cubicBezTo>
                    <a:pt x="82" y="70"/>
                    <a:pt x="89" y="25"/>
                    <a:pt x="82" y="13"/>
                  </a:cubicBezTo>
                  <a:cubicBezTo>
                    <a:pt x="76" y="2"/>
                    <a:pt x="55" y="0"/>
                    <a:pt x="55" y="0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61" y="55"/>
                    <a:pt x="55" y="79"/>
                  </a:cubicBezTo>
                  <a:cubicBezTo>
                    <a:pt x="49" y="103"/>
                    <a:pt x="5" y="459"/>
                    <a:pt x="0" y="503"/>
                  </a:cubicBezTo>
                  <a:lnTo>
                    <a:pt x="25" y="546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234950"/>
              <a:ext cx="1033463" cy="849313"/>
            </a:xfrm>
            <a:custGeom>
              <a:avLst/>
              <a:gdLst>
                <a:gd name="T0" fmla="*/ 139 w 275"/>
                <a:gd name="T1" fmla="*/ 200 h 226"/>
                <a:gd name="T2" fmla="*/ 150 w 275"/>
                <a:gd name="T3" fmla="*/ 200 h 226"/>
                <a:gd name="T4" fmla="*/ 164 w 275"/>
                <a:gd name="T5" fmla="*/ 157 h 226"/>
                <a:gd name="T6" fmla="*/ 220 w 275"/>
                <a:gd name="T7" fmla="*/ 131 h 226"/>
                <a:gd name="T8" fmla="*/ 259 w 275"/>
                <a:gd name="T9" fmla="*/ 136 h 226"/>
                <a:gd name="T10" fmla="*/ 275 w 275"/>
                <a:gd name="T11" fmla="*/ 121 h 226"/>
                <a:gd name="T12" fmla="*/ 150 w 275"/>
                <a:gd name="T13" fmla="*/ 5 h 226"/>
                <a:gd name="T14" fmla="*/ 124 w 275"/>
                <a:gd name="T15" fmla="*/ 5 h 226"/>
                <a:gd name="T16" fmla="*/ 94 w 275"/>
                <a:gd name="T17" fmla="*/ 5 h 226"/>
                <a:gd name="T18" fmla="*/ 0 w 275"/>
                <a:gd name="T19" fmla="*/ 121 h 226"/>
                <a:gd name="T20" fmla="*/ 28 w 275"/>
                <a:gd name="T21" fmla="*/ 226 h 226"/>
                <a:gd name="T22" fmla="*/ 39 w 275"/>
                <a:gd name="T23" fmla="*/ 205 h 226"/>
                <a:gd name="T24" fmla="*/ 87 w 275"/>
                <a:gd name="T25" fmla="*/ 196 h 226"/>
                <a:gd name="T26" fmla="*/ 89 w 275"/>
                <a:gd name="T27" fmla="*/ 163 h 226"/>
                <a:gd name="T28" fmla="*/ 124 w 275"/>
                <a:gd name="T29" fmla="*/ 136 h 226"/>
                <a:gd name="T30" fmla="*/ 143 w 275"/>
                <a:gd name="T31" fmla="*/ 169 h 226"/>
                <a:gd name="T32" fmla="*/ 139 w 275"/>
                <a:gd name="T33" fmla="*/ 20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5" h="226">
                  <a:moveTo>
                    <a:pt x="139" y="200"/>
                  </a:moveTo>
                  <a:cubicBezTo>
                    <a:pt x="150" y="200"/>
                    <a:pt x="150" y="200"/>
                    <a:pt x="150" y="200"/>
                  </a:cubicBezTo>
                  <a:cubicBezTo>
                    <a:pt x="150" y="200"/>
                    <a:pt x="149" y="166"/>
                    <a:pt x="164" y="157"/>
                  </a:cubicBezTo>
                  <a:cubicBezTo>
                    <a:pt x="179" y="148"/>
                    <a:pt x="196" y="129"/>
                    <a:pt x="220" y="131"/>
                  </a:cubicBezTo>
                  <a:cubicBezTo>
                    <a:pt x="220" y="131"/>
                    <a:pt x="254" y="138"/>
                    <a:pt x="259" y="136"/>
                  </a:cubicBezTo>
                  <a:cubicBezTo>
                    <a:pt x="264" y="134"/>
                    <a:pt x="275" y="121"/>
                    <a:pt x="275" y="121"/>
                  </a:cubicBezTo>
                  <a:cubicBezTo>
                    <a:pt x="275" y="121"/>
                    <a:pt x="241" y="35"/>
                    <a:pt x="150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97" y="0"/>
                    <a:pt x="94" y="5"/>
                  </a:cubicBezTo>
                  <a:cubicBezTo>
                    <a:pt x="91" y="10"/>
                    <a:pt x="0" y="46"/>
                    <a:pt x="0" y="121"/>
                  </a:cubicBezTo>
                  <a:cubicBezTo>
                    <a:pt x="0" y="185"/>
                    <a:pt x="28" y="226"/>
                    <a:pt x="28" y="226"/>
                  </a:cubicBezTo>
                  <a:cubicBezTo>
                    <a:pt x="36" y="215"/>
                    <a:pt x="36" y="222"/>
                    <a:pt x="39" y="205"/>
                  </a:cubicBezTo>
                  <a:cubicBezTo>
                    <a:pt x="52" y="193"/>
                    <a:pt x="87" y="196"/>
                    <a:pt x="87" y="196"/>
                  </a:cubicBezTo>
                  <a:cubicBezTo>
                    <a:pt x="87" y="196"/>
                    <a:pt x="80" y="181"/>
                    <a:pt x="89" y="163"/>
                  </a:cubicBezTo>
                  <a:cubicBezTo>
                    <a:pt x="98" y="145"/>
                    <a:pt x="109" y="132"/>
                    <a:pt x="124" y="136"/>
                  </a:cubicBezTo>
                  <a:cubicBezTo>
                    <a:pt x="124" y="136"/>
                    <a:pt x="143" y="151"/>
                    <a:pt x="143" y="169"/>
                  </a:cubicBezTo>
                  <a:lnTo>
                    <a:pt x="139" y="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73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833" y="2780157"/>
            <a:ext cx="808449" cy="1239621"/>
          </a:xfrm>
          <a:prstGeom prst="rect">
            <a:avLst/>
          </a:prstGeom>
        </p:spPr>
      </p:pic>
      <p:sp>
        <p:nvSpPr>
          <p:cNvPr id="74" name="出自【趣你的PPT】(微信:qunideppt)：最优质的PPT资源库"/>
          <p:cNvSpPr txBox="1"/>
          <p:nvPr/>
        </p:nvSpPr>
        <p:spPr>
          <a:xfrm>
            <a:off x="951898" y="2780157"/>
            <a:ext cx="2844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75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7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3371210" y="1961356"/>
            <a:ext cx="4981014" cy="3774776"/>
            <a:chOff x="3448483" y="1484838"/>
            <a:chExt cx="4981014" cy="3774776"/>
          </a:xfrm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5100560" y="1994888"/>
              <a:ext cx="1592188" cy="3264726"/>
            </a:xfrm>
            <a:custGeom>
              <a:avLst/>
              <a:gdLst>
                <a:gd name="T0" fmla="*/ 432 w 865"/>
                <a:gd name="T1" fmla="*/ 0 h 1828"/>
                <a:gd name="T2" fmla="*/ 561 w 865"/>
                <a:gd name="T3" fmla="*/ 828 h 1828"/>
                <a:gd name="T4" fmla="*/ 561 w 865"/>
                <a:gd name="T5" fmla="*/ 1539 h 1828"/>
                <a:gd name="T6" fmla="*/ 648 w 865"/>
                <a:gd name="T7" fmla="*/ 1539 h 1828"/>
                <a:gd name="T8" fmla="*/ 864 w 865"/>
                <a:gd name="T9" fmla="*/ 1658 h 1828"/>
                <a:gd name="T10" fmla="*/ 864 w 865"/>
                <a:gd name="T11" fmla="*/ 1827 h 1828"/>
                <a:gd name="T12" fmla="*/ 0 w 865"/>
                <a:gd name="T13" fmla="*/ 1827 h 1828"/>
                <a:gd name="T14" fmla="*/ 0 w 865"/>
                <a:gd name="T15" fmla="*/ 1674 h 1828"/>
                <a:gd name="T16" fmla="*/ 172 w 865"/>
                <a:gd name="T17" fmla="*/ 1556 h 1828"/>
                <a:gd name="T18" fmla="*/ 273 w 865"/>
                <a:gd name="T19" fmla="*/ 1556 h 1828"/>
                <a:gd name="T20" fmla="*/ 273 w 865"/>
                <a:gd name="T21" fmla="*/ 828 h 1828"/>
                <a:gd name="T22" fmla="*/ 432 w 865"/>
                <a:gd name="T23" fmla="*/ 0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5" h="1828">
                  <a:moveTo>
                    <a:pt x="432" y="0"/>
                  </a:moveTo>
                  <a:lnTo>
                    <a:pt x="561" y="828"/>
                  </a:lnTo>
                  <a:lnTo>
                    <a:pt x="561" y="1539"/>
                  </a:lnTo>
                  <a:lnTo>
                    <a:pt x="648" y="1539"/>
                  </a:lnTo>
                  <a:lnTo>
                    <a:pt x="864" y="1658"/>
                  </a:lnTo>
                  <a:lnTo>
                    <a:pt x="864" y="1827"/>
                  </a:lnTo>
                  <a:lnTo>
                    <a:pt x="0" y="1827"/>
                  </a:lnTo>
                  <a:lnTo>
                    <a:pt x="0" y="1674"/>
                  </a:lnTo>
                  <a:lnTo>
                    <a:pt x="172" y="1556"/>
                  </a:lnTo>
                  <a:lnTo>
                    <a:pt x="273" y="1556"/>
                  </a:lnTo>
                  <a:lnTo>
                    <a:pt x="273" y="828"/>
                  </a:lnTo>
                  <a:lnTo>
                    <a:pt x="432" y="0"/>
                  </a:lnTo>
                </a:path>
              </a:pathLst>
            </a:cu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00" b="1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4082468" y="1484838"/>
              <a:ext cx="3756411" cy="1408313"/>
            </a:xfrm>
            <a:custGeom>
              <a:avLst/>
              <a:gdLst>
                <a:gd name="T0" fmla="*/ 0 w 2042"/>
                <a:gd name="T1" fmla="*/ 788 h 789"/>
                <a:gd name="T2" fmla="*/ 2041 w 2042"/>
                <a:gd name="T3" fmla="*/ 78 h 789"/>
                <a:gd name="T4" fmla="*/ 1996 w 2042"/>
                <a:gd name="T5" fmla="*/ 0 h 789"/>
                <a:gd name="T6" fmla="*/ 985 w 2042"/>
                <a:gd name="T7" fmla="*/ 178 h 789"/>
                <a:gd name="T8" fmla="*/ 834 w 2042"/>
                <a:gd name="T9" fmla="*/ 230 h 789"/>
                <a:gd name="T10" fmla="*/ 8 w 2042"/>
                <a:gd name="T11" fmla="*/ 682 h 789"/>
                <a:gd name="T12" fmla="*/ 0 w 2042"/>
                <a:gd name="T13" fmla="*/ 78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2" h="789">
                  <a:moveTo>
                    <a:pt x="0" y="788"/>
                  </a:moveTo>
                  <a:lnTo>
                    <a:pt x="2041" y="78"/>
                  </a:lnTo>
                  <a:lnTo>
                    <a:pt x="1996" y="0"/>
                  </a:lnTo>
                  <a:lnTo>
                    <a:pt x="985" y="178"/>
                  </a:lnTo>
                  <a:lnTo>
                    <a:pt x="834" y="230"/>
                  </a:lnTo>
                  <a:lnTo>
                    <a:pt x="8" y="682"/>
                  </a:lnTo>
                  <a:lnTo>
                    <a:pt x="0" y="788"/>
                  </a:lnTo>
                </a:path>
              </a:pathLst>
            </a:custGeom>
            <a:solidFill>
              <a:srgbClr val="404040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blackWhite">
            <a:xfrm>
              <a:off x="5798563" y="1949458"/>
              <a:ext cx="196183" cy="189978"/>
            </a:xfrm>
            <a:prstGeom prst="ellipse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7712907" y="1662426"/>
              <a:ext cx="675287" cy="1621006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B0192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7698451" y="1662426"/>
              <a:ext cx="0" cy="16106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B0192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 flipH="1">
              <a:off x="6985993" y="1666556"/>
              <a:ext cx="704198" cy="15693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B0192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6901325" y="3246264"/>
              <a:ext cx="1528172" cy="491464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rgbClr val="B01928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4258001" y="2825008"/>
              <a:ext cx="675286" cy="161894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F83003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4247674" y="2825008"/>
              <a:ext cx="0" cy="16106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F83003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 flipH="1">
              <a:off x="3522826" y="2827072"/>
              <a:ext cx="714524" cy="1579707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F83003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3448483" y="4406780"/>
              <a:ext cx="1528172" cy="491464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rgbClr val="F83003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123034" y="4315428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  <a:endParaRPr lang="zh-CN" altLang="en-US" dirty="0">
              <a:latin typeface="Arial" pitchFamily="34" charset="0"/>
              <a:cs typeface="宋体" pitchFamily="2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 bwMode="auto">
          <a:xfrm>
            <a:off x="1122319" y="4736366"/>
            <a:ext cx="2321666" cy="1723564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  <a:p>
            <a:pPr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一不小心，就学会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，快来加入我们。</a:t>
            </a: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506111" y="2893201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 bwMode="auto">
          <a:xfrm>
            <a:off x="8418306" y="3314138"/>
            <a:ext cx="2335981" cy="1723564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一不小心，就学会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9283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2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8" presetClass="entr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9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 tmFilter="0,0; .5, 1; 1, 1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2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8" presetClass="entr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9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 tmFilter="0,0; .5, 1; 1, 1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1" grpId="0"/>
          <p:bldP spid="22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383354" y="1415125"/>
            <a:ext cx="3444448" cy="568848"/>
            <a:chOff x="1427416" y="1556792"/>
            <a:chExt cx="3444448" cy="568848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1427416" y="1556792"/>
              <a:ext cx="3444448" cy="568848"/>
            </a:xfrm>
            <a:prstGeom prst="homePlate">
              <a:avLst/>
            </a:prstGeom>
            <a:solidFill>
              <a:srgbClr val="E93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1991543" y="1656550"/>
              <a:ext cx="2316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1269638" y="2284375"/>
            <a:ext cx="9939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311348" y="4559765"/>
            <a:ext cx="3444448" cy="568848"/>
            <a:chOff x="1355410" y="4701432"/>
            <a:chExt cx="3444448" cy="568848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1355410" y="4701432"/>
              <a:ext cx="3444448" cy="568848"/>
            </a:xfrm>
            <a:prstGeom prst="homePlate">
              <a:avLst/>
            </a:prstGeom>
            <a:solidFill>
              <a:srgbClr val="B01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1919537" y="4801190"/>
              <a:ext cx="2316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sp>
        <p:nvSpPr>
          <p:cNvPr id="13" name="出自【趣你的PPT】(微信:qunideppt)：最优质的PPT资源库"/>
          <p:cNvSpPr txBox="1"/>
          <p:nvPr/>
        </p:nvSpPr>
        <p:spPr>
          <a:xfrm>
            <a:off x="2433798" y="5429015"/>
            <a:ext cx="2076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96" y="5558949"/>
            <a:ext cx="571128" cy="571128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11" y="5558949"/>
            <a:ext cx="559600" cy="559600"/>
          </a:xfrm>
          <a:prstGeom prst="rect">
            <a:avLst/>
          </a:prstGeom>
        </p:spPr>
      </p:pic>
      <p:sp>
        <p:nvSpPr>
          <p:cNvPr id="16" name="出自【趣你的PPT】(微信:qunideppt)：最优质的PPT资源库"/>
          <p:cNvSpPr txBox="1"/>
          <p:nvPr/>
        </p:nvSpPr>
        <p:spPr>
          <a:xfrm>
            <a:off x="5794021" y="5429015"/>
            <a:ext cx="2076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317" y="5591821"/>
            <a:ext cx="539409" cy="539409"/>
          </a:xfrm>
          <a:prstGeom prst="rect">
            <a:avLst/>
          </a:prstGeom>
        </p:spPr>
      </p:pic>
      <p:sp>
        <p:nvSpPr>
          <p:cNvPr id="18" name="出自【趣你的PPT】(微信:qunideppt)：最优质的PPT资源库"/>
          <p:cNvSpPr txBox="1"/>
          <p:nvPr/>
        </p:nvSpPr>
        <p:spPr>
          <a:xfrm>
            <a:off x="9130101" y="5429015"/>
            <a:ext cx="2076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227460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3" grpId="0"/>
          <p:bldP spid="16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3" grpId="0"/>
          <p:bldP spid="16" grpId="0"/>
          <p:bldP spid="18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297906" y="3542557"/>
            <a:ext cx="1234813" cy="650927"/>
            <a:chOff x="1336543" y="3463329"/>
            <a:chExt cx="1234813" cy="650927"/>
          </a:xfrm>
          <a:solidFill>
            <a:srgbClr val="FE0D0F"/>
          </a:solidFill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8733" y="3878538"/>
              <a:ext cx="233555" cy="2357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6543" y="3463329"/>
              <a:ext cx="1234813" cy="531986"/>
            </a:xfrm>
            <a:custGeom>
              <a:avLst/>
              <a:gdLst>
                <a:gd name="T0" fmla="*/ 130 w 137"/>
                <a:gd name="T1" fmla="*/ 32 h 59"/>
                <a:gd name="T2" fmla="*/ 115 w 137"/>
                <a:gd name="T3" fmla="*/ 26 h 59"/>
                <a:gd name="T4" fmla="*/ 105 w 137"/>
                <a:gd name="T5" fmla="*/ 17 h 59"/>
                <a:gd name="T6" fmla="*/ 101 w 137"/>
                <a:gd name="T7" fmla="*/ 7 h 59"/>
                <a:gd name="T8" fmla="*/ 91 w 137"/>
                <a:gd name="T9" fmla="*/ 0 h 59"/>
                <a:gd name="T10" fmla="*/ 43 w 137"/>
                <a:gd name="T11" fmla="*/ 0 h 59"/>
                <a:gd name="T12" fmla="*/ 31 w 137"/>
                <a:gd name="T13" fmla="*/ 5 h 59"/>
                <a:gd name="T14" fmla="*/ 5 w 137"/>
                <a:gd name="T15" fmla="*/ 32 h 59"/>
                <a:gd name="T16" fmla="*/ 0 w 137"/>
                <a:gd name="T17" fmla="*/ 45 h 59"/>
                <a:gd name="T18" fmla="*/ 0 w 137"/>
                <a:gd name="T19" fmla="*/ 52 h 59"/>
                <a:gd name="T20" fmla="*/ 7 w 137"/>
                <a:gd name="T21" fmla="*/ 59 h 59"/>
                <a:gd name="T22" fmla="*/ 14 w 137"/>
                <a:gd name="T23" fmla="*/ 59 h 59"/>
                <a:gd name="T24" fmla="*/ 31 w 137"/>
                <a:gd name="T25" fmla="*/ 42 h 59"/>
                <a:gd name="T26" fmla="*/ 49 w 137"/>
                <a:gd name="T27" fmla="*/ 59 h 59"/>
                <a:gd name="T28" fmla="*/ 84 w 137"/>
                <a:gd name="T29" fmla="*/ 59 h 59"/>
                <a:gd name="T30" fmla="*/ 101 w 137"/>
                <a:gd name="T31" fmla="*/ 42 h 59"/>
                <a:gd name="T32" fmla="*/ 118 w 137"/>
                <a:gd name="T33" fmla="*/ 59 h 59"/>
                <a:gd name="T34" fmla="*/ 130 w 137"/>
                <a:gd name="T35" fmla="*/ 59 h 59"/>
                <a:gd name="T36" fmla="*/ 137 w 137"/>
                <a:gd name="T37" fmla="*/ 52 h 59"/>
                <a:gd name="T38" fmla="*/ 137 w 137"/>
                <a:gd name="T39" fmla="*/ 42 h 59"/>
                <a:gd name="T40" fmla="*/ 130 w 137"/>
                <a:gd name="T41" fmla="*/ 3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7" h="59">
                  <a:moveTo>
                    <a:pt x="130" y="32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1" y="25"/>
                    <a:pt x="107" y="21"/>
                    <a:pt x="105" y="1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3"/>
                    <a:pt x="95" y="0"/>
                    <a:pt x="9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4" y="2"/>
                    <a:pt x="31" y="5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5"/>
                    <a:pt x="0" y="41"/>
                    <a:pt x="0" y="4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6"/>
                    <a:pt x="3" y="59"/>
                    <a:pt x="7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49"/>
                    <a:pt x="22" y="42"/>
                    <a:pt x="31" y="42"/>
                  </a:cubicBezTo>
                  <a:cubicBezTo>
                    <a:pt x="41" y="42"/>
                    <a:pt x="49" y="49"/>
                    <a:pt x="49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49"/>
                    <a:pt x="91" y="42"/>
                    <a:pt x="101" y="42"/>
                  </a:cubicBezTo>
                  <a:cubicBezTo>
                    <a:pt x="111" y="42"/>
                    <a:pt x="118" y="49"/>
                    <a:pt x="118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4" y="59"/>
                    <a:pt x="137" y="56"/>
                    <a:pt x="137" y="52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7" y="38"/>
                    <a:pt x="134" y="34"/>
                    <a:pt x="13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30196" y="3878538"/>
              <a:ext cx="233555" cy="2357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</p:grp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 rot="20415013">
            <a:off x="1305474" y="1897312"/>
            <a:ext cx="1219675" cy="1055322"/>
          </a:xfrm>
          <a:custGeom>
            <a:avLst/>
            <a:gdLst>
              <a:gd name="T0" fmla="*/ 98 w 135"/>
              <a:gd name="T1" fmla="*/ 43 h 117"/>
              <a:gd name="T2" fmla="*/ 130 w 135"/>
              <a:gd name="T3" fmla="*/ 14 h 117"/>
              <a:gd name="T4" fmla="*/ 88 w 135"/>
              <a:gd name="T5" fmla="*/ 25 h 117"/>
              <a:gd name="T6" fmla="*/ 25 w 135"/>
              <a:gd name="T7" fmla="*/ 0 h 117"/>
              <a:gd name="T8" fmla="*/ 12 w 135"/>
              <a:gd name="T9" fmla="*/ 4 h 117"/>
              <a:gd name="T10" fmla="*/ 66 w 135"/>
              <a:gd name="T11" fmla="*/ 37 h 117"/>
              <a:gd name="T12" fmla="*/ 27 w 135"/>
              <a:gd name="T13" fmla="*/ 63 h 117"/>
              <a:gd name="T14" fmla="*/ 5 w 135"/>
              <a:gd name="T15" fmla="*/ 58 h 117"/>
              <a:gd name="T16" fmla="*/ 0 w 135"/>
              <a:gd name="T17" fmla="*/ 60 h 117"/>
              <a:gd name="T18" fmla="*/ 14 w 135"/>
              <a:gd name="T19" fmla="*/ 76 h 117"/>
              <a:gd name="T20" fmla="*/ 20 w 135"/>
              <a:gd name="T21" fmla="*/ 98 h 117"/>
              <a:gd name="T22" fmla="*/ 25 w 135"/>
              <a:gd name="T23" fmla="*/ 95 h 117"/>
              <a:gd name="T24" fmla="*/ 32 w 135"/>
              <a:gd name="T25" fmla="*/ 72 h 117"/>
              <a:gd name="T26" fmla="*/ 76 w 135"/>
              <a:gd name="T27" fmla="*/ 55 h 117"/>
              <a:gd name="T28" fmla="*/ 76 w 135"/>
              <a:gd name="T29" fmla="*/ 117 h 117"/>
              <a:gd name="T30" fmla="*/ 84 w 135"/>
              <a:gd name="T31" fmla="*/ 110 h 117"/>
              <a:gd name="T32" fmla="*/ 98 w 135"/>
              <a:gd name="T33" fmla="*/ 4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5" h="117">
                <a:moveTo>
                  <a:pt x="98" y="43"/>
                </a:moveTo>
                <a:cubicBezTo>
                  <a:pt x="98" y="43"/>
                  <a:pt x="135" y="25"/>
                  <a:pt x="130" y="14"/>
                </a:cubicBezTo>
                <a:cubicBezTo>
                  <a:pt x="124" y="4"/>
                  <a:pt x="88" y="25"/>
                  <a:pt x="88" y="25"/>
                </a:cubicBezTo>
                <a:cubicBezTo>
                  <a:pt x="25" y="0"/>
                  <a:pt x="25" y="0"/>
                  <a:pt x="25" y="0"/>
                </a:cubicBezTo>
                <a:cubicBezTo>
                  <a:pt x="12" y="4"/>
                  <a:pt x="12" y="4"/>
                  <a:pt x="12" y="4"/>
                </a:cubicBezTo>
                <a:cubicBezTo>
                  <a:pt x="66" y="37"/>
                  <a:pt x="66" y="37"/>
                  <a:pt x="66" y="37"/>
                </a:cubicBezTo>
                <a:cubicBezTo>
                  <a:pt x="27" y="63"/>
                  <a:pt x="27" y="63"/>
                  <a:pt x="27" y="63"/>
                </a:cubicBezTo>
                <a:cubicBezTo>
                  <a:pt x="5" y="58"/>
                  <a:pt x="5" y="58"/>
                  <a:pt x="5" y="58"/>
                </a:cubicBezTo>
                <a:cubicBezTo>
                  <a:pt x="0" y="60"/>
                  <a:pt x="0" y="60"/>
                  <a:pt x="0" y="60"/>
                </a:cubicBezTo>
                <a:cubicBezTo>
                  <a:pt x="14" y="76"/>
                  <a:pt x="14" y="76"/>
                  <a:pt x="14" y="76"/>
                </a:cubicBezTo>
                <a:cubicBezTo>
                  <a:pt x="20" y="98"/>
                  <a:pt x="20" y="98"/>
                  <a:pt x="20" y="98"/>
                </a:cubicBezTo>
                <a:cubicBezTo>
                  <a:pt x="25" y="95"/>
                  <a:pt x="25" y="95"/>
                  <a:pt x="25" y="95"/>
                </a:cubicBezTo>
                <a:cubicBezTo>
                  <a:pt x="32" y="72"/>
                  <a:pt x="32" y="72"/>
                  <a:pt x="32" y="7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84" y="110"/>
                  <a:pt x="84" y="110"/>
                  <a:pt x="84" y="110"/>
                </a:cubicBezTo>
                <a:lnTo>
                  <a:pt x="98" y="43"/>
                </a:lnTo>
                <a:close/>
              </a:path>
            </a:pathLst>
          </a:custGeom>
          <a:solidFill>
            <a:srgbClr val="FF583D"/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1451446" y="4930911"/>
            <a:ext cx="992608" cy="964495"/>
            <a:chOff x="1490083" y="4851683"/>
            <a:chExt cx="992608" cy="964495"/>
          </a:xfrm>
          <a:solidFill>
            <a:srgbClr val="A4241A"/>
          </a:solidFill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0083" y="5509097"/>
              <a:ext cx="992608" cy="307081"/>
            </a:xfrm>
            <a:custGeom>
              <a:avLst/>
              <a:gdLst>
                <a:gd name="T0" fmla="*/ 0 w 110"/>
                <a:gd name="T1" fmla="*/ 0 h 34"/>
                <a:gd name="T2" fmla="*/ 55 w 110"/>
                <a:gd name="T3" fmla="*/ 34 h 34"/>
                <a:gd name="T4" fmla="*/ 110 w 110"/>
                <a:gd name="T5" fmla="*/ 0 h 34"/>
                <a:gd name="T6" fmla="*/ 0 w 110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4">
                  <a:moveTo>
                    <a:pt x="0" y="0"/>
                  </a:moveTo>
                  <a:cubicBezTo>
                    <a:pt x="11" y="20"/>
                    <a:pt x="31" y="34"/>
                    <a:pt x="55" y="34"/>
                  </a:cubicBezTo>
                  <a:cubicBezTo>
                    <a:pt x="79" y="34"/>
                    <a:pt x="100" y="20"/>
                    <a:pt x="11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98210" y="4851683"/>
              <a:ext cx="361144" cy="577400"/>
            </a:xfrm>
            <a:custGeom>
              <a:avLst/>
              <a:gdLst>
                <a:gd name="T0" fmla="*/ 0 w 167"/>
                <a:gd name="T1" fmla="*/ 267 h 267"/>
                <a:gd name="T2" fmla="*/ 167 w 167"/>
                <a:gd name="T3" fmla="*/ 267 h 267"/>
                <a:gd name="T4" fmla="*/ 167 w 167"/>
                <a:gd name="T5" fmla="*/ 0 h 267"/>
                <a:gd name="T6" fmla="*/ 0 w 16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7" h="267">
                  <a:moveTo>
                    <a:pt x="0" y="267"/>
                  </a:moveTo>
                  <a:lnTo>
                    <a:pt x="167" y="267"/>
                  </a:lnTo>
                  <a:lnTo>
                    <a:pt x="167" y="0"/>
                  </a:lnTo>
                  <a:lnTo>
                    <a:pt x="0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0719" y="5076588"/>
              <a:ext cx="261667" cy="361146"/>
            </a:xfrm>
            <a:custGeom>
              <a:avLst/>
              <a:gdLst>
                <a:gd name="T0" fmla="*/ 0 w 121"/>
                <a:gd name="T1" fmla="*/ 0 h 167"/>
                <a:gd name="T2" fmla="*/ 0 w 121"/>
                <a:gd name="T3" fmla="*/ 167 h 167"/>
                <a:gd name="T4" fmla="*/ 121 w 121"/>
                <a:gd name="T5" fmla="*/ 167 h 167"/>
                <a:gd name="T6" fmla="*/ 0 w 121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67">
                  <a:moveTo>
                    <a:pt x="0" y="0"/>
                  </a:moveTo>
                  <a:lnTo>
                    <a:pt x="0" y="167"/>
                  </a:lnTo>
                  <a:lnTo>
                    <a:pt x="121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</p:grpSp>
      <p:sp>
        <p:nvSpPr>
          <p:cNvPr id="15" name="出自【趣你的PPT】(微信:qunideppt)：最优质的PPT资源库"/>
          <p:cNvSpPr txBox="1"/>
          <p:nvPr/>
        </p:nvSpPr>
        <p:spPr>
          <a:xfrm>
            <a:off x="4110365" y="4772560"/>
            <a:ext cx="131959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8%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885145" y="3256697"/>
            <a:ext cx="177003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72%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044643" y="1765520"/>
            <a:ext cx="145103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>
            <a:off x="872931" y="1616527"/>
            <a:ext cx="1059441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>
            <a:off x="872931" y="4471087"/>
            <a:ext cx="1059441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872931" y="6028119"/>
            <a:ext cx="1059441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66064" y="1722279"/>
            <a:ext cx="5101276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66064" y="3521516"/>
            <a:ext cx="5101276" cy="8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66064" y="5043948"/>
            <a:ext cx="5101276" cy="8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</p:txBody>
      </p:sp>
      <p:cxnSp>
        <p:nvCxnSpPr>
          <p:cNvPr id="25" name="出自【趣你的PPT】(微信:qunideppt)：最优质的PPT资源库"/>
          <p:cNvCxnSpPr/>
          <p:nvPr/>
        </p:nvCxnSpPr>
        <p:spPr>
          <a:xfrm>
            <a:off x="872931" y="3040606"/>
            <a:ext cx="1059441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95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75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3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3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7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7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5" grpId="1"/>
      <p:bldP spid="16" grpId="0"/>
      <p:bldP spid="16" grpId="1"/>
      <p:bldP spid="17" grpId="0"/>
      <p:bldP spid="17" grpId="1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117" y="1597078"/>
            <a:ext cx="3846110" cy="2200473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17" y="4045350"/>
            <a:ext cx="3846110" cy="2200473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r="10891"/>
          <a:stretch/>
        </p:blipFill>
        <p:spPr>
          <a:xfrm>
            <a:off x="4997589" y="4045350"/>
            <a:ext cx="2808312" cy="2200473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33" y="4063112"/>
            <a:ext cx="2808312" cy="2200473"/>
          </a:xfrm>
          <a:prstGeom prst="rect">
            <a:avLst/>
          </a:prstGeom>
        </p:spPr>
      </p:pic>
      <p:sp>
        <p:nvSpPr>
          <p:cNvPr id="10" name="出自【趣你的PPT】(微信:qunideppt)：最优质的PPT资源库"/>
          <p:cNvSpPr/>
          <p:nvPr/>
        </p:nvSpPr>
        <p:spPr>
          <a:xfrm>
            <a:off x="4709557" y="1629679"/>
            <a:ext cx="684076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/>
              <a:t>Our studio is committed to professional PPT template publication, </a:t>
            </a:r>
            <a:r>
              <a:rPr lang="en-US" altLang="zh-CN" sz="1200" dirty="0" err="1"/>
              <a:t>coursewareand</a:t>
            </a:r>
            <a:r>
              <a:rPr lang="en-US" altLang="zh-CN" sz="1200" dirty="0"/>
              <a:t> reporting PPT beautification, and provides PPT customized professional services to you.</a:t>
            </a:r>
          </a:p>
          <a:p>
            <a:r>
              <a:rPr lang="en-US" altLang="zh-CN" sz="1200" dirty="0"/>
              <a:t>We are adhering to the "to give you a demonstration of light and heat" </a:t>
            </a:r>
            <a:r>
              <a:rPr lang="en-US" altLang="zh-CN" sz="1200" dirty="0" err="1"/>
              <a:t>concept,for</a:t>
            </a:r>
            <a:r>
              <a:rPr lang="en-US" altLang="zh-CN" sz="1200" dirty="0"/>
              <a:t> you to share the market pressure, let you every appearance of </a:t>
            </a:r>
            <a:r>
              <a:rPr lang="en-US" altLang="zh-CN" sz="1200" dirty="0" err="1"/>
              <a:t>confidence.Professional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93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858070" y="2283020"/>
            <a:ext cx="1224136" cy="1224136"/>
            <a:chOff x="1793676" y="1767865"/>
            <a:chExt cx="1224136" cy="122413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1793676" y="1767865"/>
              <a:ext cx="1224136" cy="1224136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249193" y="2156889"/>
              <a:ext cx="293688" cy="446088"/>
              <a:chOff x="831478" y="2222501"/>
              <a:chExt cx="293688" cy="446088"/>
            </a:xfrm>
            <a:solidFill>
              <a:schemeClr val="tx1"/>
            </a:solidFill>
          </p:grpSpPr>
          <p:sp>
            <p:nvSpPr>
              <p:cNvPr id="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1478" y="2222501"/>
                <a:ext cx="293688" cy="352425"/>
              </a:xfrm>
              <a:custGeom>
                <a:avLst/>
                <a:gdLst>
                  <a:gd name="T0" fmla="*/ 50 w 50"/>
                  <a:gd name="T1" fmla="*/ 23 h 60"/>
                  <a:gd name="T2" fmla="*/ 25 w 50"/>
                  <a:gd name="T3" fmla="*/ 0 h 60"/>
                  <a:gd name="T4" fmla="*/ 0 w 50"/>
                  <a:gd name="T5" fmla="*/ 23 h 60"/>
                  <a:gd name="T6" fmla="*/ 2 w 50"/>
                  <a:gd name="T7" fmla="*/ 32 h 60"/>
                  <a:gd name="T8" fmla="*/ 2 w 50"/>
                  <a:gd name="T9" fmla="*/ 32 h 60"/>
                  <a:gd name="T10" fmla="*/ 5 w 50"/>
                  <a:gd name="T11" fmla="*/ 36 h 60"/>
                  <a:gd name="T12" fmla="*/ 13 w 50"/>
                  <a:gd name="T13" fmla="*/ 58 h 60"/>
                  <a:gd name="T14" fmla="*/ 17 w 50"/>
                  <a:gd name="T15" fmla="*/ 60 h 60"/>
                  <a:gd name="T16" fmla="*/ 33 w 50"/>
                  <a:gd name="T17" fmla="*/ 60 h 60"/>
                  <a:gd name="T18" fmla="*/ 37 w 50"/>
                  <a:gd name="T19" fmla="*/ 58 h 60"/>
                  <a:gd name="T20" fmla="*/ 45 w 50"/>
                  <a:gd name="T21" fmla="*/ 36 h 60"/>
                  <a:gd name="T22" fmla="*/ 48 w 50"/>
                  <a:gd name="T23" fmla="*/ 32 h 60"/>
                  <a:gd name="T24" fmla="*/ 48 w 50"/>
                  <a:gd name="T25" fmla="*/ 32 h 60"/>
                  <a:gd name="T26" fmla="*/ 48 w 50"/>
                  <a:gd name="T27" fmla="*/ 32 h 60"/>
                  <a:gd name="T28" fmla="*/ 50 w 50"/>
                  <a:gd name="T29" fmla="*/ 2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60">
                    <a:moveTo>
                      <a:pt x="50" y="23"/>
                    </a:moveTo>
                    <a:cubicBezTo>
                      <a:pt x="50" y="10"/>
                      <a:pt x="39" y="0"/>
                      <a:pt x="25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26"/>
                      <a:pt x="1" y="29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3"/>
                      <a:pt x="4" y="35"/>
                      <a:pt x="5" y="36"/>
                    </a:cubicBezTo>
                    <a:cubicBezTo>
                      <a:pt x="9" y="43"/>
                      <a:pt x="13" y="55"/>
                      <a:pt x="13" y="58"/>
                    </a:cubicBezTo>
                    <a:cubicBezTo>
                      <a:pt x="13" y="59"/>
                      <a:pt x="15" y="60"/>
                      <a:pt x="17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5" y="60"/>
                      <a:pt x="37" y="59"/>
                      <a:pt x="37" y="58"/>
                    </a:cubicBezTo>
                    <a:cubicBezTo>
                      <a:pt x="37" y="55"/>
                      <a:pt x="41" y="43"/>
                      <a:pt x="45" y="36"/>
                    </a:cubicBezTo>
                    <a:cubicBezTo>
                      <a:pt x="46" y="35"/>
                      <a:pt x="47" y="33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9" y="29"/>
                      <a:pt x="50" y="26"/>
                      <a:pt x="50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07678" y="2598738"/>
                <a:ext cx="141288" cy="22225"/>
              </a:xfrm>
              <a:custGeom>
                <a:avLst/>
                <a:gdLst>
                  <a:gd name="T0" fmla="*/ 24 w 24"/>
                  <a:gd name="T1" fmla="*/ 2 h 4"/>
                  <a:gd name="T2" fmla="*/ 21 w 24"/>
                  <a:gd name="T3" fmla="*/ 0 h 4"/>
                  <a:gd name="T4" fmla="*/ 3 w 24"/>
                  <a:gd name="T5" fmla="*/ 0 h 4"/>
                  <a:gd name="T6" fmla="*/ 0 w 24"/>
                  <a:gd name="T7" fmla="*/ 2 h 4"/>
                  <a:gd name="T8" fmla="*/ 0 w 24"/>
                  <a:gd name="T9" fmla="*/ 2 h 4"/>
                  <a:gd name="T10" fmla="*/ 3 w 24"/>
                  <a:gd name="T11" fmla="*/ 4 h 4"/>
                  <a:gd name="T12" fmla="*/ 21 w 24"/>
                  <a:gd name="T13" fmla="*/ 4 h 4"/>
                  <a:gd name="T14" fmla="*/ 24 w 2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4" y="1"/>
                      <a:pt x="22" y="0"/>
                      <a:pt x="2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4" y="3"/>
                      <a:pt x="24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07678" y="2638426"/>
                <a:ext cx="141288" cy="30163"/>
              </a:xfrm>
              <a:custGeom>
                <a:avLst/>
                <a:gdLst>
                  <a:gd name="T0" fmla="*/ 24 w 24"/>
                  <a:gd name="T1" fmla="*/ 2 h 5"/>
                  <a:gd name="T2" fmla="*/ 21 w 24"/>
                  <a:gd name="T3" fmla="*/ 0 h 5"/>
                  <a:gd name="T4" fmla="*/ 3 w 24"/>
                  <a:gd name="T5" fmla="*/ 0 h 5"/>
                  <a:gd name="T6" fmla="*/ 0 w 24"/>
                  <a:gd name="T7" fmla="*/ 2 h 5"/>
                  <a:gd name="T8" fmla="*/ 0 w 24"/>
                  <a:gd name="T9" fmla="*/ 2 h 5"/>
                  <a:gd name="T10" fmla="*/ 3 w 24"/>
                  <a:gd name="T11" fmla="*/ 5 h 5"/>
                  <a:gd name="T12" fmla="*/ 21 w 24"/>
                  <a:gd name="T13" fmla="*/ 5 h 5"/>
                  <a:gd name="T14" fmla="*/ 24 w 24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5">
                    <a:moveTo>
                      <a:pt x="24" y="2"/>
                    </a:moveTo>
                    <a:cubicBezTo>
                      <a:pt x="24" y="1"/>
                      <a:pt x="22" y="0"/>
                      <a:pt x="2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5"/>
                      <a:pt x="24" y="4"/>
                      <a:pt x="24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3622266" y="2283020"/>
            <a:ext cx="1224136" cy="1224136"/>
            <a:chOff x="3557872" y="1767865"/>
            <a:chExt cx="1224136" cy="1224136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3557872" y="1767865"/>
              <a:ext cx="1224136" cy="1224136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16044" y="2079923"/>
              <a:ext cx="492125" cy="546100"/>
            </a:xfrm>
            <a:custGeom>
              <a:avLst/>
              <a:gdLst>
                <a:gd name="T0" fmla="*/ 56 w 84"/>
                <a:gd name="T1" fmla="*/ 32 h 93"/>
                <a:gd name="T2" fmla="*/ 64 w 84"/>
                <a:gd name="T3" fmla="*/ 14 h 93"/>
                <a:gd name="T4" fmla="*/ 67 w 84"/>
                <a:gd name="T5" fmla="*/ 12 h 93"/>
                <a:gd name="T6" fmla="*/ 65 w 84"/>
                <a:gd name="T7" fmla="*/ 10 h 93"/>
                <a:gd name="T8" fmla="*/ 65 w 84"/>
                <a:gd name="T9" fmla="*/ 10 h 93"/>
                <a:gd name="T10" fmla="*/ 64 w 84"/>
                <a:gd name="T11" fmla="*/ 10 h 93"/>
                <a:gd name="T12" fmla="*/ 63 w 84"/>
                <a:gd name="T13" fmla="*/ 12 h 93"/>
                <a:gd name="T14" fmla="*/ 45 w 84"/>
                <a:gd name="T15" fmla="*/ 28 h 93"/>
                <a:gd name="T16" fmla="*/ 41 w 84"/>
                <a:gd name="T17" fmla="*/ 28 h 93"/>
                <a:gd name="T18" fmla="*/ 40 w 84"/>
                <a:gd name="T19" fmla="*/ 28 h 93"/>
                <a:gd name="T20" fmla="*/ 19 w 84"/>
                <a:gd name="T21" fmla="*/ 2 h 93"/>
                <a:gd name="T22" fmla="*/ 15 w 84"/>
                <a:gd name="T23" fmla="*/ 2 h 93"/>
                <a:gd name="T24" fmla="*/ 17 w 84"/>
                <a:gd name="T25" fmla="*/ 4 h 93"/>
                <a:gd name="T26" fmla="*/ 34 w 84"/>
                <a:gd name="T27" fmla="*/ 29 h 93"/>
                <a:gd name="T28" fmla="*/ 5 w 84"/>
                <a:gd name="T29" fmla="*/ 32 h 93"/>
                <a:gd name="T30" fmla="*/ 0 w 84"/>
                <a:gd name="T31" fmla="*/ 87 h 93"/>
                <a:gd name="T32" fmla="*/ 7 w 84"/>
                <a:gd name="T33" fmla="*/ 92 h 93"/>
                <a:gd name="T34" fmla="*/ 17 w 84"/>
                <a:gd name="T35" fmla="*/ 93 h 93"/>
                <a:gd name="T36" fmla="*/ 67 w 84"/>
                <a:gd name="T37" fmla="*/ 92 h 93"/>
                <a:gd name="T38" fmla="*/ 78 w 84"/>
                <a:gd name="T39" fmla="*/ 93 h 93"/>
                <a:gd name="T40" fmla="*/ 79 w 84"/>
                <a:gd name="T41" fmla="*/ 92 h 93"/>
                <a:gd name="T42" fmla="*/ 84 w 84"/>
                <a:gd name="T43" fmla="*/ 37 h 93"/>
                <a:gd name="T44" fmla="*/ 71 w 84"/>
                <a:gd name="T45" fmla="*/ 80 h 93"/>
                <a:gd name="T46" fmla="*/ 13 w 84"/>
                <a:gd name="T47" fmla="*/ 88 h 93"/>
                <a:gd name="T48" fmla="*/ 4 w 84"/>
                <a:gd name="T49" fmla="*/ 44 h 93"/>
                <a:gd name="T50" fmla="*/ 63 w 84"/>
                <a:gd name="T51" fmla="*/ 36 h 93"/>
                <a:gd name="T52" fmla="*/ 71 w 84"/>
                <a:gd name="T53" fmla="*/ 80 h 93"/>
                <a:gd name="T54" fmla="*/ 74 w 84"/>
                <a:gd name="T55" fmla="*/ 51 h 93"/>
                <a:gd name="T56" fmla="*/ 80 w 84"/>
                <a:gd name="T57" fmla="*/ 51 h 93"/>
                <a:gd name="T58" fmla="*/ 77 w 84"/>
                <a:gd name="T59" fmla="*/ 46 h 93"/>
                <a:gd name="T60" fmla="*/ 77 w 84"/>
                <a:gd name="T61" fmla="*/ 39 h 93"/>
                <a:gd name="T62" fmla="*/ 77 w 84"/>
                <a:gd name="T63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93">
                  <a:moveTo>
                    <a:pt x="79" y="32"/>
                  </a:moveTo>
                  <a:cubicBezTo>
                    <a:pt x="56" y="32"/>
                    <a:pt x="56" y="32"/>
                    <a:pt x="56" y="32"/>
                  </a:cubicBezTo>
                  <a:cubicBezTo>
                    <a:pt x="54" y="31"/>
                    <a:pt x="51" y="29"/>
                    <a:pt x="47" y="28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6" y="14"/>
                    <a:pt x="67" y="13"/>
                    <a:pt x="67" y="12"/>
                  </a:cubicBezTo>
                  <a:cubicBezTo>
                    <a:pt x="67" y="11"/>
                    <a:pt x="66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28"/>
                    <a:pt x="43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3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8"/>
                    <a:pt x="35" y="28"/>
                    <a:pt x="34" y="29"/>
                  </a:cubicBezTo>
                  <a:cubicBezTo>
                    <a:pt x="31" y="30"/>
                    <a:pt x="28" y="31"/>
                    <a:pt x="27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32"/>
                    <a:pt x="0" y="34"/>
                    <a:pt x="0" y="3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0"/>
                    <a:pt x="3" y="92"/>
                    <a:pt x="5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82" y="92"/>
                    <a:pt x="84" y="90"/>
                    <a:pt x="84" y="8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4"/>
                    <a:pt x="82" y="32"/>
                    <a:pt x="79" y="32"/>
                  </a:cubicBezTo>
                  <a:close/>
                  <a:moveTo>
                    <a:pt x="71" y="80"/>
                  </a:moveTo>
                  <a:cubicBezTo>
                    <a:pt x="71" y="84"/>
                    <a:pt x="67" y="88"/>
                    <a:pt x="63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8" y="88"/>
                    <a:pt x="4" y="84"/>
                    <a:pt x="4" y="8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39"/>
                    <a:pt x="8" y="36"/>
                    <a:pt x="1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7" y="36"/>
                    <a:pt x="71" y="39"/>
                    <a:pt x="71" y="44"/>
                  </a:cubicBezTo>
                  <a:lnTo>
                    <a:pt x="71" y="80"/>
                  </a:lnTo>
                  <a:close/>
                  <a:moveTo>
                    <a:pt x="77" y="54"/>
                  </a:moveTo>
                  <a:cubicBezTo>
                    <a:pt x="75" y="54"/>
                    <a:pt x="74" y="52"/>
                    <a:pt x="74" y="51"/>
                  </a:cubicBezTo>
                  <a:cubicBezTo>
                    <a:pt x="74" y="49"/>
                    <a:pt x="75" y="47"/>
                    <a:pt x="77" y="47"/>
                  </a:cubicBezTo>
                  <a:cubicBezTo>
                    <a:pt x="79" y="47"/>
                    <a:pt x="80" y="49"/>
                    <a:pt x="80" y="51"/>
                  </a:cubicBezTo>
                  <a:cubicBezTo>
                    <a:pt x="80" y="52"/>
                    <a:pt x="79" y="54"/>
                    <a:pt x="77" y="54"/>
                  </a:cubicBezTo>
                  <a:close/>
                  <a:moveTo>
                    <a:pt x="77" y="46"/>
                  </a:moveTo>
                  <a:cubicBezTo>
                    <a:pt x="75" y="46"/>
                    <a:pt x="74" y="44"/>
                    <a:pt x="74" y="43"/>
                  </a:cubicBezTo>
                  <a:cubicBezTo>
                    <a:pt x="74" y="41"/>
                    <a:pt x="75" y="39"/>
                    <a:pt x="77" y="39"/>
                  </a:cubicBezTo>
                  <a:cubicBezTo>
                    <a:pt x="79" y="39"/>
                    <a:pt x="80" y="41"/>
                    <a:pt x="80" y="43"/>
                  </a:cubicBezTo>
                  <a:cubicBezTo>
                    <a:pt x="80" y="44"/>
                    <a:pt x="79" y="46"/>
                    <a:pt x="77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5386462" y="2283020"/>
            <a:ext cx="1224136" cy="1224136"/>
            <a:chOff x="5322068" y="1767865"/>
            <a:chExt cx="1224136" cy="1224136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5322068" y="1767865"/>
              <a:ext cx="1224136" cy="1224136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680892" y="2156889"/>
              <a:ext cx="381000" cy="492126"/>
              <a:chOff x="6287958" y="2205038"/>
              <a:chExt cx="381000" cy="492126"/>
            </a:xfrm>
            <a:solidFill>
              <a:schemeClr val="tx1"/>
            </a:solidFill>
          </p:grpSpPr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70520" y="2205038"/>
                <a:ext cx="46038" cy="111125"/>
              </a:xfrm>
              <a:custGeom>
                <a:avLst/>
                <a:gdLst>
                  <a:gd name="T0" fmla="*/ 8 w 8"/>
                  <a:gd name="T1" fmla="*/ 15 h 19"/>
                  <a:gd name="T2" fmla="*/ 4 w 8"/>
                  <a:gd name="T3" fmla="*/ 19 h 19"/>
                  <a:gd name="T4" fmla="*/ 4 w 8"/>
                  <a:gd name="T5" fmla="*/ 19 h 19"/>
                  <a:gd name="T6" fmla="*/ 0 w 8"/>
                  <a:gd name="T7" fmla="*/ 15 h 19"/>
                  <a:gd name="T8" fmla="*/ 0 w 8"/>
                  <a:gd name="T9" fmla="*/ 5 h 19"/>
                  <a:gd name="T10" fmla="*/ 4 w 8"/>
                  <a:gd name="T11" fmla="*/ 0 h 19"/>
                  <a:gd name="T12" fmla="*/ 4 w 8"/>
                  <a:gd name="T13" fmla="*/ 0 h 19"/>
                  <a:gd name="T14" fmla="*/ 8 w 8"/>
                  <a:gd name="T15" fmla="*/ 5 h 19"/>
                  <a:gd name="T16" fmla="*/ 8 w 8"/>
                  <a:gd name="T1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8" y="15"/>
                    </a:moveTo>
                    <a:cubicBezTo>
                      <a:pt x="8" y="17"/>
                      <a:pt x="6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0" y="17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2"/>
                      <a:pt x="8" y="5"/>
                    </a:cubicBezTo>
                    <a:lnTo>
                      <a:pt x="8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81645" y="2205038"/>
                <a:ext cx="52388" cy="111125"/>
              </a:xfrm>
              <a:custGeom>
                <a:avLst/>
                <a:gdLst>
                  <a:gd name="T0" fmla="*/ 9 w 9"/>
                  <a:gd name="T1" fmla="*/ 15 h 19"/>
                  <a:gd name="T2" fmla="*/ 4 w 9"/>
                  <a:gd name="T3" fmla="*/ 19 h 19"/>
                  <a:gd name="T4" fmla="*/ 4 w 9"/>
                  <a:gd name="T5" fmla="*/ 19 h 19"/>
                  <a:gd name="T6" fmla="*/ 0 w 9"/>
                  <a:gd name="T7" fmla="*/ 15 h 19"/>
                  <a:gd name="T8" fmla="*/ 0 w 9"/>
                  <a:gd name="T9" fmla="*/ 5 h 19"/>
                  <a:gd name="T10" fmla="*/ 4 w 9"/>
                  <a:gd name="T11" fmla="*/ 0 h 19"/>
                  <a:gd name="T12" fmla="*/ 4 w 9"/>
                  <a:gd name="T13" fmla="*/ 0 h 19"/>
                  <a:gd name="T14" fmla="*/ 9 w 9"/>
                  <a:gd name="T15" fmla="*/ 5 h 19"/>
                  <a:gd name="T16" fmla="*/ 9 w 9"/>
                  <a:gd name="T1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9">
                    <a:moveTo>
                      <a:pt x="9" y="15"/>
                    </a:moveTo>
                    <a:cubicBezTo>
                      <a:pt x="9" y="17"/>
                      <a:pt x="7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0" y="17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lnTo>
                      <a:pt x="9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35595" y="2339976"/>
                <a:ext cx="233363" cy="204788"/>
              </a:xfrm>
              <a:custGeom>
                <a:avLst/>
                <a:gdLst>
                  <a:gd name="T0" fmla="*/ 35 w 40"/>
                  <a:gd name="T1" fmla="*/ 0 h 35"/>
                  <a:gd name="T2" fmla="*/ 5 w 40"/>
                  <a:gd name="T3" fmla="*/ 0 h 35"/>
                  <a:gd name="T4" fmla="*/ 0 w 40"/>
                  <a:gd name="T5" fmla="*/ 0 h 35"/>
                  <a:gd name="T6" fmla="*/ 0 w 40"/>
                  <a:gd name="T7" fmla="*/ 4 h 35"/>
                  <a:gd name="T8" fmla="*/ 0 w 40"/>
                  <a:gd name="T9" fmla="*/ 10 h 35"/>
                  <a:gd name="T10" fmla="*/ 0 w 40"/>
                  <a:gd name="T11" fmla="*/ 27 h 35"/>
                  <a:gd name="T12" fmla="*/ 5 w 40"/>
                  <a:gd name="T13" fmla="*/ 31 h 35"/>
                  <a:gd name="T14" fmla="*/ 12 w 40"/>
                  <a:gd name="T15" fmla="*/ 31 h 35"/>
                  <a:gd name="T16" fmla="*/ 16 w 40"/>
                  <a:gd name="T17" fmla="*/ 35 h 35"/>
                  <a:gd name="T18" fmla="*/ 25 w 40"/>
                  <a:gd name="T19" fmla="*/ 35 h 35"/>
                  <a:gd name="T20" fmla="*/ 29 w 40"/>
                  <a:gd name="T21" fmla="*/ 31 h 35"/>
                  <a:gd name="T22" fmla="*/ 35 w 40"/>
                  <a:gd name="T23" fmla="*/ 31 h 35"/>
                  <a:gd name="T24" fmla="*/ 40 w 40"/>
                  <a:gd name="T25" fmla="*/ 27 h 35"/>
                  <a:gd name="T26" fmla="*/ 40 w 40"/>
                  <a:gd name="T27" fmla="*/ 10 h 35"/>
                  <a:gd name="T28" fmla="*/ 40 w 40"/>
                  <a:gd name="T29" fmla="*/ 4 h 35"/>
                  <a:gd name="T30" fmla="*/ 40 w 40"/>
                  <a:gd name="T31" fmla="*/ 0 h 35"/>
                  <a:gd name="T32" fmla="*/ 35 w 40"/>
                  <a:gd name="T3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35">
                    <a:moveTo>
                      <a:pt x="3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1"/>
                      <a:pt x="5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4" y="35"/>
                      <a:pt x="1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7" y="35"/>
                      <a:pt x="29" y="33"/>
                      <a:pt x="29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8" y="31"/>
                      <a:pt x="40" y="29"/>
                      <a:pt x="40" y="2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87958" y="2540001"/>
                <a:ext cx="280988" cy="157163"/>
              </a:xfrm>
              <a:custGeom>
                <a:avLst/>
                <a:gdLst>
                  <a:gd name="T0" fmla="*/ 45 w 48"/>
                  <a:gd name="T1" fmla="*/ 2 h 27"/>
                  <a:gd name="T2" fmla="*/ 43 w 48"/>
                  <a:gd name="T3" fmla="*/ 5 h 27"/>
                  <a:gd name="T4" fmla="*/ 43 w 48"/>
                  <a:gd name="T5" fmla="*/ 13 h 27"/>
                  <a:gd name="T6" fmla="*/ 35 w 48"/>
                  <a:gd name="T7" fmla="*/ 21 h 27"/>
                  <a:gd name="T8" fmla="*/ 27 w 48"/>
                  <a:gd name="T9" fmla="*/ 13 h 27"/>
                  <a:gd name="T10" fmla="*/ 13 w 48"/>
                  <a:gd name="T11" fmla="*/ 0 h 27"/>
                  <a:gd name="T12" fmla="*/ 0 w 48"/>
                  <a:gd name="T13" fmla="*/ 13 h 27"/>
                  <a:gd name="T14" fmla="*/ 3 w 48"/>
                  <a:gd name="T15" fmla="*/ 16 h 27"/>
                  <a:gd name="T16" fmla="*/ 6 w 48"/>
                  <a:gd name="T17" fmla="*/ 13 h 27"/>
                  <a:gd name="T18" fmla="*/ 13 w 48"/>
                  <a:gd name="T19" fmla="*/ 5 h 27"/>
                  <a:gd name="T20" fmla="*/ 21 w 48"/>
                  <a:gd name="T21" fmla="*/ 13 h 27"/>
                  <a:gd name="T22" fmla="*/ 35 w 48"/>
                  <a:gd name="T23" fmla="*/ 27 h 27"/>
                  <a:gd name="T24" fmla="*/ 48 w 48"/>
                  <a:gd name="T25" fmla="*/ 13 h 27"/>
                  <a:gd name="T26" fmla="*/ 48 w 48"/>
                  <a:gd name="T27" fmla="*/ 5 h 27"/>
                  <a:gd name="T28" fmla="*/ 45 w 48"/>
                  <a:gd name="T2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27">
                    <a:moveTo>
                      <a:pt x="45" y="2"/>
                    </a:moveTo>
                    <a:cubicBezTo>
                      <a:pt x="44" y="2"/>
                      <a:pt x="43" y="3"/>
                      <a:pt x="43" y="5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8"/>
                      <a:pt x="39" y="21"/>
                      <a:pt x="35" y="21"/>
                    </a:cubicBezTo>
                    <a:cubicBezTo>
                      <a:pt x="30" y="21"/>
                      <a:pt x="27" y="18"/>
                      <a:pt x="27" y="13"/>
                    </a:cubicBezTo>
                    <a:cubicBezTo>
                      <a:pt x="27" y="6"/>
                      <a:pt x="21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5"/>
                      <a:pt x="1" y="16"/>
                      <a:pt x="3" y="16"/>
                    </a:cubicBezTo>
                    <a:cubicBezTo>
                      <a:pt x="4" y="16"/>
                      <a:pt x="6" y="15"/>
                      <a:pt x="6" y="13"/>
                    </a:cubicBezTo>
                    <a:cubicBezTo>
                      <a:pt x="6" y="9"/>
                      <a:pt x="9" y="5"/>
                      <a:pt x="13" y="5"/>
                    </a:cubicBezTo>
                    <a:cubicBezTo>
                      <a:pt x="18" y="5"/>
                      <a:pt x="21" y="9"/>
                      <a:pt x="21" y="13"/>
                    </a:cubicBezTo>
                    <a:cubicBezTo>
                      <a:pt x="21" y="21"/>
                      <a:pt x="27" y="27"/>
                      <a:pt x="35" y="27"/>
                    </a:cubicBezTo>
                    <a:cubicBezTo>
                      <a:pt x="42" y="27"/>
                      <a:pt x="48" y="21"/>
                      <a:pt x="48" y="13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3"/>
                      <a:pt x="47" y="2"/>
                      <a:pt x="45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7150658" y="2266404"/>
            <a:ext cx="1224136" cy="1224136"/>
            <a:chOff x="7086264" y="1751249"/>
            <a:chExt cx="1224136" cy="1224136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7086264" y="1751249"/>
              <a:ext cx="1224136" cy="1224136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3936" y="2212451"/>
              <a:ext cx="457200" cy="415925"/>
            </a:xfrm>
            <a:custGeom>
              <a:avLst/>
              <a:gdLst>
                <a:gd name="T0" fmla="*/ 1 w 78"/>
                <a:gd name="T1" fmla="*/ 69 h 71"/>
                <a:gd name="T2" fmla="*/ 5 w 78"/>
                <a:gd name="T3" fmla="*/ 70 h 71"/>
                <a:gd name="T4" fmla="*/ 14 w 78"/>
                <a:gd name="T5" fmla="*/ 55 h 71"/>
                <a:gd name="T6" fmla="*/ 49 w 78"/>
                <a:gd name="T7" fmla="*/ 48 h 71"/>
                <a:gd name="T8" fmla="*/ 78 w 78"/>
                <a:gd name="T9" fmla="*/ 0 h 71"/>
                <a:gd name="T10" fmla="*/ 10 w 78"/>
                <a:gd name="T11" fmla="*/ 53 h 71"/>
                <a:gd name="T12" fmla="*/ 42 w 78"/>
                <a:gd name="T13" fmla="*/ 21 h 71"/>
                <a:gd name="T14" fmla="*/ 1 w 78"/>
                <a:gd name="T15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1">
                  <a:moveTo>
                    <a:pt x="1" y="69"/>
                  </a:moveTo>
                  <a:cubicBezTo>
                    <a:pt x="1" y="69"/>
                    <a:pt x="0" y="71"/>
                    <a:pt x="5" y="70"/>
                  </a:cubicBezTo>
                  <a:cubicBezTo>
                    <a:pt x="4" y="67"/>
                    <a:pt x="14" y="55"/>
                    <a:pt x="14" y="55"/>
                  </a:cubicBezTo>
                  <a:cubicBezTo>
                    <a:pt x="14" y="55"/>
                    <a:pt x="32" y="67"/>
                    <a:pt x="49" y="48"/>
                  </a:cubicBezTo>
                  <a:cubicBezTo>
                    <a:pt x="66" y="29"/>
                    <a:pt x="54" y="13"/>
                    <a:pt x="78" y="0"/>
                  </a:cubicBezTo>
                  <a:cubicBezTo>
                    <a:pt x="21" y="12"/>
                    <a:pt x="9" y="30"/>
                    <a:pt x="10" y="53"/>
                  </a:cubicBezTo>
                  <a:cubicBezTo>
                    <a:pt x="15" y="42"/>
                    <a:pt x="29" y="27"/>
                    <a:pt x="42" y="21"/>
                  </a:cubicBezTo>
                  <a:cubicBezTo>
                    <a:pt x="21" y="36"/>
                    <a:pt x="7" y="58"/>
                    <a:pt x="1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8914854" y="2283020"/>
            <a:ext cx="1224136" cy="1224136"/>
            <a:chOff x="8850460" y="1767865"/>
            <a:chExt cx="1224136" cy="1224136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8850460" y="1767865"/>
              <a:ext cx="1224136" cy="1224136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252464" y="2230557"/>
              <a:ext cx="415398" cy="303451"/>
              <a:chOff x="796553" y="1406526"/>
              <a:chExt cx="685800" cy="400050"/>
            </a:xfrm>
            <a:solidFill>
              <a:schemeClr val="tx1"/>
            </a:solidFill>
          </p:grpSpPr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6553" y="1771651"/>
                <a:ext cx="685800" cy="34925"/>
              </a:xfrm>
              <a:custGeom>
                <a:avLst/>
                <a:gdLst>
                  <a:gd name="T0" fmla="*/ 117 w 117"/>
                  <a:gd name="T1" fmla="*/ 5 h 6"/>
                  <a:gd name="T2" fmla="*/ 115 w 117"/>
                  <a:gd name="T3" fmla="*/ 6 h 6"/>
                  <a:gd name="T4" fmla="*/ 2 w 117"/>
                  <a:gd name="T5" fmla="*/ 6 h 6"/>
                  <a:gd name="T6" fmla="*/ 0 w 117"/>
                  <a:gd name="T7" fmla="*/ 5 h 6"/>
                  <a:gd name="T8" fmla="*/ 0 w 117"/>
                  <a:gd name="T9" fmla="*/ 1 h 6"/>
                  <a:gd name="T10" fmla="*/ 2 w 117"/>
                  <a:gd name="T11" fmla="*/ 0 h 6"/>
                  <a:gd name="T12" fmla="*/ 115 w 117"/>
                  <a:gd name="T13" fmla="*/ 0 h 6"/>
                  <a:gd name="T14" fmla="*/ 117 w 117"/>
                  <a:gd name="T15" fmla="*/ 1 h 6"/>
                  <a:gd name="T16" fmla="*/ 117 w 11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6">
                    <a:moveTo>
                      <a:pt x="117" y="5"/>
                    </a:moveTo>
                    <a:cubicBezTo>
                      <a:pt x="117" y="6"/>
                      <a:pt x="116" y="6"/>
                      <a:pt x="11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0"/>
                      <a:pt x="117" y="0"/>
                      <a:pt x="117" y="1"/>
                    </a:cubicBezTo>
                    <a:lnTo>
                      <a:pt x="117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37828" y="1406526"/>
                <a:ext cx="603250" cy="346075"/>
              </a:xfrm>
              <a:custGeom>
                <a:avLst/>
                <a:gdLst>
                  <a:gd name="T0" fmla="*/ 99 w 103"/>
                  <a:gd name="T1" fmla="*/ 0 h 59"/>
                  <a:gd name="T2" fmla="*/ 5 w 103"/>
                  <a:gd name="T3" fmla="*/ 0 h 59"/>
                  <a:gd name="T4" fmla="*/ 0 w 103"/>
                  <a:gd name="T5" fmla="*/ 5 h 59"/>
                  <a:gd name="T6" fmla="*/ 0 w 103"/>
                  <a:gd name="T7" fmla="*/ 54 h 59"/>
                  <a:gd name="T8" fmla="*/ 5 w 103"/>
                  <a:gd name="T9" fmla="*/ 59 h 59"/>
                  <a:gd name="T10" fmla="*/ 99 w 103"/>
                  <a:gd name="T11" fmla="*/ 59 h 59"/>
                  <a:gd name="T12" fmla="*/ 103 w 103"/>
                  <a:gd name="T13" fmla="*/ 54 h 59"/>
                  <a:gd name="T14" fmla="*/ 103 w 103"/>
                  <a:gd name="T15" fmla="*/ 5 h 59"/>
                  <a:gd name="T16" fmla="*/ 99 w 103"/>
                  <a:gd name="T17" fmla="*/ 0 h 59"/>
                  <a:gd name="T18" fmla="*/ 99 w 103"/>
                  <a:gd name="T19" fmla="*/ 55 h 59"/>
                  <a:gd name="T20" fmla="*/ 5 w 103"/>
                  <a:gd name="T21" fmla="*/ 55 h 59"/>
                  <a:gd name="T22" fmla="*/ 5 w 103"/>
                  <a:gd name="T23" fmla="*/ 6 h 59"/>
                  <a:gd name="T24" fmla="*/ 99 w 103"/>
                  <a:gd name="T25" fmla="*/ 6 h 59"/>
                  <a:gd name="T26" fmla="*/ 99 w 103"/>
                  <a:gd name="T27" fmla="*/ 5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59">
                    <a:moveTo>
                      <a:pt x="9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7"/>
                      <a:pt x="2" y="59"/>
                      <a:pt x="5" y="59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101" y="59"/>
                      <a:pt x="103" y="57"/>
                      <a:pt x="103" y="54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2"/>
                      <a:pt x="101" y="0"/>
                      <a:pt x="99" y="0"/>
                    </a:cubicBezTo>
                    <a:close/>
                    <a:moveTo>
                      <a:pt x="99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99" y="6"/>
                      <a:pt x="99" y="6"/>
                      <a:pt x="99" y="6"/>
                    </a:cubicBezTo>
                    <a:lnTo>
                      <a:pt x="99" y="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1858070" y="3742291"/>
            <a:ext cx="8838828" cy="307777"/>
            <a:chOff x="1793676" y="3227136"/>
            <a:chExt cx="8838828" cy="307777"/>
          </a:xfrm>
        </p:grpSpPr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1793676" y="3227136"/>
              <a:ext cx="1780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单击输入标题</a:t>
              </a: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3517787" y="3227136"/>
              <a:ext cx="1780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单击输入标题</a:t>
              </a: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5346865" y="3227136"/>
              <a:ext cx="1780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单击输入标题</a:t>
              </a: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7070976" y="3227136"/>
              <a:ext cx="1780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单击输入标题</a:t>
              </a: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8851740" y="3227136"/>
              <a:ext cx="1780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单击输入标题</a:t>
              </a:r>
            </a:p>
          </p:txBody>
        </p:sp>
      </p:grpSp>
      <p:sp>
        <p:nvSpPr>
          <p:cNvPr id="39" name="出自【趣你的PPT】(微信:qunideppt)：最优质的PPT资源库"/>
          <p:cNvSpPr/>
          <p:nvPr/>
        </p:nvSpPr>
        <p:spPr>
          <a:xfrm>
            <a:off x="3229843" y="2836641"/>
            <a:ext cx="216024" cy="216024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5020358" y="2836641"/>
            <a:ext cx="216024" cy="216024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6775837" y="2836187"/>
            <a:ext cx="216024" cy="216024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556724" y="2854482"/>
            <a:ext cx="216024" cy="216024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1837109" y="4592951"/>
            <a:ext cx="8664397" cy="1397789"/>
            <a:chOff x="1772715" y="4077796"/>
            <a:chExt cx="8664397" cy="1397789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1772715" y="4077796"/>
              <a:ext cx="16798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3487304" y="4084193"/>
              <a:ext cx="16798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5247619" y="4084193"/>
              <a:ext cx="16798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6962208" y="4090590"/>
              <a:ext cx="16798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8757264" y="4078032"/>
              <a:ext cx="16798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1921818" y="4190868"/>
            <a:ext cx="8208912" cy="309189"/>
            <a:chOff x="1857424" y="3675713"/>
            <a:chExt cx="8208912" cy="309189"/>
          </a:xfrm>
        </p:grpSpPr>
        <p:sp>
          <p:nvSpPr>
            <p:cNvPr id="50" name="出自【趣你的PPT】(微信:qunideppt)：最优质的PPT资源库"/>
            <p:cNvSpPr/>
            <p:nvPr/>
          </p:nvSpPr>
          <p:spPr>
            <a:xfrm>
              <a:off x="1857424" y="3675713"/>
              <a:ext cx="8208912" cy="309189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 rot="5400000">
              <a:off x="2305300" y="3721517"/>
              <a:ext cx="237581" cy="23758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 rot="5400000">
              <a:off x="4051149" y="3721516"/>
              <a:ext cx="237581" cy="23758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 rot="5400000">
              <a:off x="5881982" y="3727232"/>
              <a:ext cx="237581" cy="23758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/>
            <p:nvPr/>
          </p:nvSpPr>
          <p:spPr>
            <a:xfrm rot="5400000">
              <a:off x="7573745" y="3716094"/>
              <a:ext cx="237581" cy="23758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 rot="5400000">
              <a:off x="9398121" y="3726796"/>
              <a:ext cx="237581" cy="23758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59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-1"/>
            <a:ext cx="12184884" cy="6847981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65E5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1257720" y="603065"/>
            <a:ext cx="364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011347" y="1047209"/>
            <a:ext cx="22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单击此处添加您要的标题</a:t>
            </a: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031894" y="1667797"/>
            <a:ext cx="864159" cy="1820293"/>
            <a:chOff x="1031894" y="1667797"/>
            <a:chExt cx="864159" cy="1820293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31894" y="1667797"/>
              <a:ext cx="864159" cy="1820293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1060677" y="1722326"/>
              <a:ext cx="8353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prstClr val="white"/>
                  </a:solidFill>
                </a:rPr>
                <a:t>1</a:t>
              </a:r>
              <a:endParaRPr lang="zh-CN" altLang="en-US" sz="9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956080" y="1667796"/>
            <a:ext cx="864159" cy="1820293"/>
            <a:chOff x="1956080" y="1667796"/>
            <a:chExt cx="864159" cy="1820293"/>
          </a:xfrm>
        </p:grpSpPr>
        <p:sp>
          <p:nvSpPr>
            <p:cNvPr id="63" name="出自【趣你的PPT】(微信:qunideppt)：最优质的PPT资源库"/>
            <p:cNvSpPr/>
            <p:nvPr/>
          </p:nvSpPr>
          <p:spPr>
            <a:xfrm>
              <a:off x="1956080" y="1667796"/>
              <a:ext cx="864159" cy="1820293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2033559" y="1722326"/>
              <a:ext cx="7866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prstClr val="white"/>
                  </a:solidFill>
                </a:rPr>
                <a:t>4</a:t>
              </a:r>
              <a:endParaRPr lang="zh-CN" altLang="en-US" sz="9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348040" y="1667796"/>
            <a:ext cx="864159" cy="1820293"/>
            <a:chOff x="3348040" y="1667796"/>
            <a:chExt cx="864159" cy="1820293"/>
          </a:xfrm>
        </p:grpSpPr>
        <p:sp>
          <p:nvSpPr>
            <p:cNvPr id="64" name="出自【趣你的PPT】(微信:qunideppt)：最优质的PPT资源库"/>
            <p:cNvSpPr/>
            <p:nvPr/>
          </p:nvSpPr>
          <p:spPr>
            <a:xfrm>
              <a:off x="3348040" y="1667796"/>
              <a:ext cx="864159" cy="1820293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3394538" y="1722326"/>
              <a:ext cx="8176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prstClr val="white"/>
                  </a:solidFill>
                </a:rPr>
                <a:t>2</a:t>
              </a:r>
              <a:endParaRPr lang="zh-CN" altLang="en-US" sz="9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272226" y="1667795"/>
            <a:ext cx="864159" cy="1820293"/>
            <a:chOff x="4272226" y="1667795"/>
            <a:chExt cx="864159" cy="1820293"/>
          </a:xfrm>
        </p:grpSpPr>
        <p:sp>
          <p:nvSpPr>
            <p:cNvPr id="65" name="出自【趣你的PPT】(微信:qunideppt)：最优质的PPT资源库"/>
            <p:cNvSpPr/>
            <p:nvPr/>
          </p:nvSpPr>
          <p:spPr>
            <a:xfrm>
              <a:off x="4272226" y="1667795"/>
              <a:ext cx="864159" cy="1820293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 txBox="1"/>
            <p:nvPr/>
          </p:nvSpPr>
          <p:spPr>
            <a:xfrm>
              <a:off x="4316675" y="1722326"/>
              <a:ext cx="1694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prstClr val="white"/>
                  </a:solidFill>
                </a:rPr>
                <a:t>0</a:t>
              </a:r>
              <a:endParaRPr lang="zh-CN" altLang="en-US" sz="9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9" y="4076911"/>
            <a:ext cx="957614" cy="957614"/>
          </a:xfrm>
          <a:prstGeom prst="rect">
            <a:avLst/>
          </a:prstGeom>
        </p:spPr>
      </p:pic>
      <p:sp>
        <p:nvSpPr>
          <p:cNvPr id="88" name="出自【趣你的PPT】(微信:qunideppt)：最优质的PPT资源库"/>
          <p:cNvSpPr txBox="1"/>
          <p:nvPr/>
        </p:nvSpPr>
        <p:spPr>
          <a:xfrm>
            <a:off x="1960789" y="3770888"/>
            <a:ext cx="3175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949028" y="5329204"/>
            <a:ext cx="4197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473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 tmFilter="0,0; .5, 1; 1, 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7" grpId="0"/>
      <p:bldP spid="59" grpId="0"/>
      <p:bldP spid="88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624707" y="2116276"/>
            <a:ext cx="866236" cy="853986"/>
            <a:chOff x="4534555" y="1987488"/>
            <a:chExt cx="866236" cy="85398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4534555" y="1987488"/>
              <a:ext cx="866236" cy="853986"/>
            </a:xfrm>
            <a:prstGeom prst="wedgeEllipseCallout">
              <a:avLst>
                <a:gd name="adj1" fmla="val 46447"/>
                <a:gd name="adj2" fmla="val 4367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1114" y="2207922"/>
              <a:ext cx="413117" cy="413117"/>
            </a:xfrm>
            <a:prstGeom prst="rect">
              <a:avLst/>
            </a:prstGeom>
          </p:spPr>
        </p:pic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6792397" y="2116276"/>
            <a:ext cx="866236" cy="853986"/>
            <a:chOff x="6702245" y="1987488"/>
            <a:chExt cx="866236" cy="853986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6702245" y="1987488"/>
              <a:ext cx="866236" cy="853986"/>
            </a:xfrm>
            <a:prstGeom prst="wedgeEllipseCallout">
              <a:avLst>
                <a:gd name="adj1" fmla="val -46353"/>
                <a:gd name="adj2" fmla="val 43674"/>
              </a:avLst>
            </a:prstGeom>
            <a:solidFill>
              <a:srgbClr val="A42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9821" y="2196874"/>
              <a:ext cx="427506" cy="424165"/>
            </a:xfrm>
            <a:prstGeom prst="rect">
              <a:avLst/>
            </a:prstGeom>
          </p:spPr>
        </p:pic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4019345" y="3341876"/>
            <a:ext cx="866236" cy="853986"/>
            <a:chOff x="3929193" y="3213088"/>
            <a:chExt cx="866236" cy="853986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3929193" y="3213088"/>
              <a:ext cx="866236" cy="853986"/>
            </a:xfrm>
            <a:prstGeom prst="wedgeEllipseCallout">
              <a:avLst>
                <a:gd name="adj1" fmla="val 65007"/>
                <a:gd name="adj2" fmla="val -11628"/>
              </a:avLst>
            </a:pr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3253" y="3419660"/>
              <a:ext cx="458116" cy="458116"/>
            </a:xfrm>
            <a:prstGeom prst="rect">
              <a:avLst/>
            </a:prstGeom>
          </p:spPr>
        </p:pic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7417479" y="3341876"/>
            <a:ext cx="837130" cy="855385"/>
            <a:chOff x="7327327" y="3213088"/>
            <a:chExt cx="837130" cy="855385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7327327" y="3213088"/>
              <a:ext cx="837130" cy="855385"/>
            </a:xfrm>
            <a:prstGeom prst="wedgeEllipseCallout">
              <a:avLst>
                <a:gd name="adj1" fmla="val -64358"/>
                <a:gd name="adj2" fmla="val 6083"/>
              </a:avLst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6227" y="3357683"/>
              <a:ext cx="499425" cy="499425"/>
            </a:xfrm>
            <a:prstGeom prst="rect">
              <a:avLst/>
            </a:prstGeom>
          </p:spPr>
        </p:pic>
      </p:grpSp>
      <p:sp>
        <p:nvSpPr>
          <p:cNvPr id="18" name="出自【趣你的PPT】(微信:qunideppt)：最优质的PPT资源库"/>
          <p:cNvSpPr txBox="1"/>
          <p:nvPr/>
        </p:nvSpPr>
        <p:spPr>
          <a:xfrm>
            <a:off x="7836045" y="2122245"/>
            <a:ext cx="3669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433509" y="3388995"/>
            <a:ext cx="3292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42812" y="2122245"/>
            <a:ext cx="3753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42812" y="3388995"/>
            <a:ext cx="3243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5323815" y="2953242"/>
            <a:ext cx="1914764" cy="3123871"/>
            <a:chOff x="711876" y="207651"/>
            <a:chExt cx="1473201" cy="2403476"/>
          </a:xfrm>
        </p:grpSpPr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7864" y="934726"/>
              <a:ext cx="241300" cy="258763"/>
            </a:xfrm>
            <a:custGeom>
              <a:avLst/>
              <a:gdLst>
                <a:gd name="T0" fmla="*/ 53 w 71"/>
                <a:gd name="T1" fmla="*/ 8 h 76"/>
                <a:gd name="T2" fmla="*/ 38 w 71"/>
                <a:gd name="T3" fmla="*/ 3 h 76"/>
                <a:gd name="T4" fmla="*/ 11 w 71"/>
                <a:gd name="T5" fmla="*/ 17 h 76"/>
                <a:gd name="T6" fmla="*/ 4 w 71"/>
                <a:gd name="T7" fmla="*/ 40 h 76"/>
                <a:gd name="T8" fmla="*/ 17 w 71"/>
                <a:gd name="T9" fmla="*/ 67 h 76"/>
                <a:gd name="T10" fmla="*/ 32 w 71"/>
                <a:gd name="T11" fmla="*/ 72 h 76"/>
                <a:gd name="T12" fmla="*/ 59 w 71"/>
                <a:gd name="T13" fmla="*/ 58 h 76"/>
                <a:gd name="T14" fmla="*/ 67 w 71"/>
                <a:gd name="T15" fmla="*/ 35 h 76"/>
                <a:gd name="T16" fmla="*/ 53 w 71"/>
                <a:gd name="T17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6">
                  <a:moveTo>
                    <a:pt x="53" y="8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27" y="0"/>
                    <a:pt x="15" y="6"/>
                    <a:pt x="11" y="1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52"/>
                    <a:pt x="6" y="64"/>
                    <a:pt x="17" y="67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44" y="76"/>
                    <a:pt x="56" y="70"/>
                    <a:pt x="59" y="58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71" y="24"/>
                    <a:pt x="65" y="12"/>
                    <a:pt x="53" y="8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2789" y="958539"/>
              <a:ext cx="176213" cy="190500"/>
            </a:xfrm>
            <a:custGeom>
              <a:avLst/>
              <a:gdLst>
                <a:gd name="T0" fmla="*/ 39 w 52"/>
                <a:gd name="T1" fmla="*/ 6 h 56"/>
                <a:gd name="T2" fmla="*/ 28 w 52"/>
                <a:gd name="T3" fmla="*/ 2 h 56"/>
                <a:gd name="T4" fmla="*/ 8 w 52"/>
                <a:gd name="T5" fmla="*/ 12 h 56"/>
                <a:gd name="T6" fmla="*/ 2 w 52"/>
                <a:gd name="T7" fmla="*/ 29 h 56"/>
                <a:gd name="T8" fmla="*/ 12 w 52"/>
                <a:gd name="T9" fmla="*/ 49 h 56"/>
                <a:gd name="T10" fmla="*/ 23 w 52"/>
                <a:gd name="T11" fmla="*/ 53 h 56"/>
                <a:gd name="T12" fmla="*/ 43 w 52"/>
                <a:gd name="T13" fmla="*/ 43 h 56"/>
                <a:gd name="T14" fmla="*/ 49 w 52"/>
                <a:gd name="T15" fmla="*/ 26 h 56"/>
                <a:gd name="T16" fmla="*/ 39 w 52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6">
                  <a:moveTo>
                    <a:pt x="39" y="6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20" y="0"/>
                    <a:pt x="11" y="4"/>
                    <a:pt x="8" y="12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38"/>
                    <a:pt x="4" y="47"/>
                    <a:pt x="12" y="49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32" y="56"/>
                    <a:pt x="41" y="51"/>
                    <a:pt x="43" y="43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18"/>
                    <a:pt x="47" y="9"/>
                    <a:pt x="39" y="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314" y="888689"/>
              <a:ext cx="227013" cy="249238"/>
            </a:xfrm>
            <a:custGeom>
              <a:avLst/>
              <a:gdLst>
                <a:gd name="T0" fmla="*/ 19 w 67"/>
                <a:gd name="T1" fmla="*/ 5 h 74"/>
                <a:gd name="T2" fmla="*/ 34 w 67"/>
                <a:gd name="T3" fmla="*/ 2 h 74"/>
                <a:gd name="T4" fmla="*/ 60 w 67"/>
                <a:gd name="T5" fmla="*/ 19 h 74"/>
                <a:gd name="T6" fmla="*/ 65 w 67"/>
                <a:gd name="T7" fmla="*/ 43 h 74"/>
                <a:gd name="T8" fmla="*/ 48 w 67"/>
                <a:gd name="T9" fmla="*/ 69 h 74"/>
                <a:gd name="T10" fmla="*/ 33 w 67"/>
                <a:gd name="T11" fmla="*/ 72 h 74"/>
                <a:gd name="T12" fmla="*/ 7 w 67"/>
                <a:gd name="T13" fmla="*/ 55 h 74"/>
                <a:gd name="T14" fmla="*/ 2 w 67"/>
                <a:gd name="T15" fmla="*/ 31 h 74"/>
                <a:gd name="T16" fmla="*/ 19 w 67"/>
                <a:gd name="T17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4">
                  <a:moveTo>
                    <a:pt x="19" y="5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46" y="0"/>
                    <a:pt x="58" y="8"/>
                    <a:pt x="60" y="19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7" y="55"/>
                    <a:pt x="59" y="66"/>
                    <a:pt x="48" y="69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21" y="74"/>
                    <a:pt x="9" y="66"/>
                    <a:pt x="7" y="55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19"/>
                    <a:pt x="8" y="8"/>
                    <a:pt x="19" y="5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476" y="912501"/>
              <a:ext cx="166688" cy="182563"/>
            </a:xfrm>
            <a:custGeom>
              <a:avLst/>
              <a:gdLst>
                <a:gd name="T0" fmla="*/ 14 w 49"/>
                <a:gd name="T1" fmla="*/ 4 h 54"/>
                <a:gd name="T2" fmla="*/ 25 w 49"/>
                <a:gd name="T3" fmla="*/ 1 h 54"/>
                <a:gd name="T4" fmla="*/ 44 w 49"/>
                <a:gd name="T5" fmla="*/ 14 h 54"/>
                <a:gd name="T6" fmla="*/ 48 w 49"/>
                <a:gd name="T7" fmla="*/ 31 h 54"/>
                <a:gd name="T8" fmla="*/ 35 w 49"/>
                <a:gd name="T9" fmla="*/ 50 h 54"/>
                <a:gd name="T10" fmla="*/ 24 w 49"/>
                <a:gd name="T11" fmla="*/ 52 h 54"/>
                <a:gd name="T12" fmla="*/ 5 w 49"/>
                <a:gd name="T13" fmla="*/ 40 h 54"/>
                <a:gd name="T14" fmla="*/ 2 w 49"/>
                <a:gd name="T15" fmla="*/ 22 h 54"/>
                <a:gd name="T16" fmla="*/ 14 w 49"/>
                <a:gd name="T17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54">
                  <a:moveTo>
                    <a:pt x="14" y="4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34" y="0"/>
                    <a:pt x="42" y="5"/>
                    <a:pt x="44" y="14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40"/>
                    <a:pt x="44" y="48"/>
                    <a:pt x="35" y="50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5" y="54"/>
                    <a:pt x="7" y="48"/>
                    <a:pt x="5" y="4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4"/>
                    <a:pt x="6" y="5"/>
                    <a:pt x="14" y="4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5739" y="1520514"/>
              <a:ext cx="363538" cy="514350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2089" y="1995176"/>
              <a:ext cx="350838" cy="138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83364" y="1358589"/>
              <a:ext cx="295275" cy="196850"/>
            </a:xfrm>
            <a:prstGeom prst="rect">
              <a:avLst/>
            </a:prstGeom>
            <a:solidFill>
              <a:srgbClr val="CDA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0164" y="1442726"/>
              <a:ext cx="254000" cy="639763"/>
            </a:xfrm>
            <a:custGeom>
              <a:avLst/>
              <a:gdLst>
                <a:gd name="T0" fmla="*/ 72 w 75"/>
                <a:gd name="T1" fmla="*/ 3 h 189"/>
                <a:gd name="T2" fmla="*/ 63 w 75"/>
                <a:gd name="T3" fmla="*/ 189 h 189"/>
                <a:gd name="T4" fmla="*/ 0 w 75"/>
                <a:gd name="T5" fmla="*/ 175 h 189"/>
                <a:gd name="T6" fmla="*/ 40 w 75"/>
                <a:gd name="T7" fmla="*/ 10 h 189"/>
                <a:gd name="T8" fmla="*/ 72 w 75"/>
                <a:gd name="T9" fmla="*/ 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89">
                  <a:moveTo>
                    <a:pt x="72" y="3"/>
                  </a:moveTo>
                  <a:cubicBezTo>
                    <a:pt x="75" y="73"/>
                    <a:pt x="71" y="145"/>
                    <a:pt x="63" y="189"/>
                  </a:cubicBezTo>
                  <a:cubicBezTo>
                    <a:pt x="42" y="184"/>
                    <a:pt x="21" y="179"/>
                    <a:pt x="0" y="175"/>
                  </a:cubicBezTo>
                  <a:cubicBezTo>
                    <a:pt x="19" y="128"/>
                    <a:pt x="34" y="76"/>
                    <a:pt x="40" y="10"/>
                  </a:cubicBezTo>
                  <a:cubicBezTo>
                    <a:pt x="48" y="7"/>
                    <a:pt x="62" y="0"/>
                    <a:pt x="72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4664" y="1457014"/>
              <a:ext cx="254000" cy="625475"/>
            </a:xfrm>
            <a:custGeom>
              <a:avLst/>
              <a:gdLst>
                <a:gd name="T0" fmla="*/ 3 w 75"/>
                <a:gd name="T1" fmla="*/ 3 h 185"/>
                <a:gd name="T2" fmla="*/ 12 w 75"/>
                <a:gd name="T3" fmla="*/ 185 h 185"/>
                <a:gd name="T4" fmla="*/ 75 w 75"/>
                <a:gd name="T5" fmla="*/ 171 h 185"/>
                <a:gd name="T6" fmla="*/ 35 w 75"/>
                <a:gd name="T7" fmla="*/ 6 h 185"/>
                <a:gd name="T8" fmla="*/ 3 w 75"/>
                <a:gd name="T9" fmla="*/ 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85">
                  <a:moveTo>
                    <a:pt x="3" y="3"/>
                  </a:moveTo>
                  <a:cubicBezTo>
                    <a:pt x="0" y="73"/>
                    <a:pt x="3" y="141"/>
                    <a:pt x="12" y="185"/>
                  </a:cubicBezTo>
                  <a:cubicBezTo>
                    <a:pt x="33" y="180"/>
                    <a:pt x="54" y="175"/>
                    <a:pt x="75" y="171"/>
                  </a:cubicBezTo>
                  <a:cubicBezTo>
                    <a:pt x="56" y="124"/>
                    <a:pt x="41" y="72"/>
                    <a:pt x="35" y="6"/>
                  </a:cubicBezTo>
                  <a:cubicBezTo>
                    <a:pt x="24" y="5"/>
                    <a:pt x="14" y="0"/>
                    <a:pt x="3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4326" y="1523689"/>
              <a:ext cx="136525" cy="406400"/>
            </a:xfrm>
            <a:custGeom>
              <a:avLst/>
              <a:gdLst>
                <a:gd name="T0" fmla="*/ 28 w 86"/>
                <a:gd name="T1" fmla="*/ 0 h 256"/>
                <a:gd name="T2" fmla="*/ 7 w 86"/>
                <a:gd name="T3" fmla="*/ 45 h 256"/>
                <a:gd name="T4" fmla="*/ 28 w 86"/>
                <a:gd name="T5" fmla="*/ 67 h 256"/>
                <a:gd name="T6" fmla="*/ 0 w 86"/>
                <a:gd name="T7" fmla="*/ 214 h 256"/>
                <a:gd name="T8" fmla="*/ 43 w 86"/>
                <a:gd name="T9" fmla="*/ 254 h 256"/>
                <a:gd name="T10" fmla="*/ 43 w 86"/>
                <a:gd name="T11" fmla="*/ 256 h 256"/>
                <a:gd name="T12" fmla="*/ 43 w 86"/>
                <a:gd name="T13" fmla="*/ 256 h 256"/>
                <a:gd name="T14" fmla="*/ 45 w 86"/>
                <a:gd name="T15" fmla="*/ 256 h 256"/>
                <a:gd name="T16" fmla="*/ 45 w 86"/>
                <a:gd name="T17" fmla="*/ 254 h 256"/>
                <a:gd name="T18" fmla="*/ 86 w 86"/>
                <a:gd name="T19" fmla="*/ 214 h 256"/>
                <a:gd name="T20" fmla="*/ 60 w 86"/>
                <a:gd name="T21" fmla="*/ 67 h 256"/>
                <a:gd name="T22" fmla="*/ 82 w 86"/>
                <a:gd name="T23" fmla="*/ 45 h 256"/>
                <a:gd name="T24" fmla="*/ 60 w 86"/>
                <a:gd name="T25" fmla="*/ 0 h 256"/>
                <a:gd name="T26" fmla="*/ 43 w 86"/>
                <a:gd name="T27" fmla="*/ 3 h 256"/>
                <a:gd name="T28" fmla="*/ 28 w 86"/>
                <a:gd name="T2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256">
                  <a:moveTo>
                    <a:pt x="28" y="0"/>
                  </a:moveTo>
                  <a:lnTo>
                    <a:pt x="7" y="45"/>
                  </a:lnTo>
                  <a:lnTo>
                    <a:pt x="28" y="67"/>
                  </a:lnTo>
                  <a:lnTo>
                    <a:pt x="0" y="214"/>
                  </a:lnTo>
                  <a:lnTo>
                    <a:pt x="43" y="254"/>
                  </a:lnTo>
                  <a:lnTo>
                    <a:pt x="43" y="256"/>
                  </a:lnTo>
                  <a:lnTo>
                    <a:pt x="43" y="256"/>
                  </a:lnTo>
                  <a:lnTo>
                    <a:pt x="45" y="256"/>
                  </a:lnTo>
                  <a:lnTo>
                    <a:pt x="45" y="254"/>
                  </a:lnTo>
                  <a:lnTo>
                    <a:pt x="86" y="214"/>
                  </a:lnTo>
                  <a:lnTo>
                    <a:pt x="60" y="67"/>
                  </a:lnTo>
                  <a:lnTo>
                    <a:pt x="82" y="45"/>
                  </a:lnTo>
                  <a:lnTo>
                    <a:pt x="60" y="0"/>
                  </a:lnTo>
                  <a:lnTo>
                    <a:pt x="43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10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9414" y="1395101"/>
              <a:ext cx="187325" cy="214313"/>
            </a:xfrm>
            <a:custGeom>
              <a:avLst/>
              <a:gdLst>
                <a:gd name="T0" fmla="*/ 46 w 55"/>
                <a:gd name="T1" fmla="*/ 0 h 63"/>
                <a:gd name="T2" fmla="*/ 0 w 55"/>
                <a:gd name="T3" fmla="*/ 39 h 63"/>
                <a:gd name="T4" fmla="*/ 17 w 55"/>
                <a:gd name="T5" fmla="*/ 62 h 63"/>
                <a:gd name="T6" fmla="*/ 55 w 55"/>
                <a:gd name="T7" fmla="*/ 9 h 63"/>
                <a:gd name="T8" fmla="*/ 46 w 55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3">
                  <a:moveTo>
                    <a:pt x="46" y="0"/>
                  </a:moveTo>
                  <a:cubicBezTo>
                    <a:pt x="31" y="12"/>
                    <a:pt x="18" y="33"/>
                    <a:pt x="0" y="39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50" y="63"/>
                    <a:pt x="49" y="41"/>
                    <a:pt x="55" y="9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1739" y="1988826"/>
              <a:ext cx="125413" cy="107950"/>
            </a:xfrm>
            <a:custGeom>
              <a:avLst/>
              <a:gdLst>
                <a:gd name="T0" fmla="*/ 31 w 37"/>
                <a:gd name="T1" fmla="*/ 32 h 32"/>
                <a:gd name="T2" fmla="*/ 21 w 37"/>
                <a:gd name="T3" fmla="*/ 14 h 32"/>
                <a:gd name="T4" fmla="*/ 0 w 37"/>
                <a:gd name="T5" fmla="*/ 8 h 32"/>
                <a:gd name="T6" fmla="*/ 0 w 37"/>
                <a:gd name="T7" fmla="*/ 1 h 32"/>
                <a:gd name="T8" fmla="*/ 26 w 37"/>
                <a:gd name="T9" fmla="*/ 8 h 32"/>
                <a:gd name="T10" fmla="*/ 37 w 37"/>
                <a:gd name="T11" fmla="*/ 31 h 32"/>
                <a:gd name="T12" fmla="*/ 31 w 37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1" y="32"/>
                  </a:moveTo>
                  <a:cubicBezTo>
                    <a:pt x="30" y="25"/>
                    <a:pt x="27" y="18"/>
                    <a:pt x="21" y="14"/>
                  </a:cubicBezTo>
                  <a:cubicBezTo>
                    <a:pt x="16" y="10"/>
                    <a:pt x="9" y="7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1" y="0"/>
                    <a:pt x="19" y="3"/>
                    <a:pt x="26" y="8"/>
                  </a:cubicBezTo>
                  <a:cubicBezTo>
                    <a:pt x="33" y="14"/>
                    <a:pt x="37" y="23"/>
                    <a:pt x="37" y="31"/>
                  </a:cubicBezTo>
                  <a:lnTo>
                    <a:pt x="3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2839" y="1855476"/>
              <a:ext cx="166688" cy="234950"/>
            </a:xfrm>
            <a:custGeom>
              <a:avLst/>
              <a:gdLst>
                <a:gd name="T0" fmla="*/ 12 w 49"/>
                <a:gd name="T1" fmla="*/ 0 h 69"/>
                <a:gd name="T2" fmla="*/ 3 w 49"/>
                <a:gd name="T3" fmla="*/ 51 h 69"/>
                <a:gd name="T4" fmla="*/ 25 w 49"/>
                <a:gd name="T5" fmla="*/ 67 h 69"/>
                <a:gd name="T6" fmla="*/ 44 w 49"/>
                <a:gd name="T7" fmla="*/ 58 h 69"/>
                <a:gd name="T8" fmla="*/ 29 w 49"/>
                <a:gd name="T9" fmla="*/ 44 h 69"/>
                <a:gd name="T10" fmla="*/ 36 w 49"/>
                <a:gd name="T11" fmla="*/ 38 h 69"/>
                <a:gd name="T12" fmla="*/ 39 w 49"/>
                <a:gd name="T13" fmla="*/ 50 h 69"/>
                <a:gd name="T14" fmla="*/ 46 w 49"/>
                <a:gd name="T15" fmla="*/ 48 h 69"/>
                <a:gd name="T16" fmla="*/ 44 w 49"/>
                <a:gd name="T17" fmla="*/ 26 h 69"/>
                <a:gd name="T18" fmla="*/ 38 w 49"/>
                <a:gd name="T19" fmla="*/ 0 h 69"/>
                <a:gd name="T20" fmla="*/ 12 w 49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69">
                  <a:moveTo>
                    <a:pt x="12" y="0"/>
                  </a:moveTo>
                  <a:cubicBezTo>
                    <a:pt x="12" y="0"/>
                    <a:pt x="0" y="40"/>
                    <a:pt x="3" y="51"/>
                  </a:cubicBezTo>
                  <a:cubicBezTo>
                    <a:pt x="6" y="61"/>
                    <a:pt x="19" y="66"/>
                    <a:pt x="25" y="67"/>
                  </a:cubicBezTo>
                  <a:cubicBezTo>
                    <a:pt x="31" y="69"/>
                    <a:pt x="44" y="58"/>
                    <a:pt x="44" y="58"/>
                  </a:cubicBezTo>
                  <a:cubicBezTo>
                    <a:pt x="44" y="58"/>
                    <a:pt x="28" y="47"/>
                    <a:pt x="29" y="44"/>
                  </a:cubicBezTo>
                  <a:cubicBezTo>
                    <a:pt x="30" y="41"/>
                    <a:pt x="35" y="37"/>
                    <a:pt x="36" y="38"/>
                  </a:cubicBezTo>
                  <a:cubicBezTo>
                    <a:pt x="38" y="39"/>
                    <a:pt x="39" y="50"/>
                    <a:pt x="39" y="50"/>
                  </a:cubicBezTo>
                  <a:cubicBezTo>
                    <a:pt x="39" y="50"/>
                    <a:pt x="44" y="53"/>
                    <a:pt x="46" y="48"/>
                  </a:cubicBezTo>
                  <a:cubicBezTo>
                    <a:pt x="49" y="42"/>
                    <a:pt x="44" y="26"/>
                    <a:pt x="44" y="26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7289" y="1947551"/>
              <a:ext cx="104775" cy="122238"/>
            </a:xfrm>
            <a:custGeom>
              <a:avLst/>
              <a:gdLst>
                <a:gd name="T0" fmla="*/ 24 w 31"/>
                <a:gd name="T1" fmla="*/ 36 h 36"/>
                <a:gd name="T2" fmla="*/ 31 w 31"/>
                <a:gd name="T3" fmla="*/ 31 h 36"/>
                <a:gd name="T4" fmla="*/ 16 w 31"/>
                <a:gd name="T5" fmla="*/ 17 h 36"/>
                <a:gd name="T6" fmla="*/ 23 w 31"/>
                <a:gd name="T7" fmla="*/ 11 h 36"/>
                <a:gd name="T8" fmla="*/ 9 w 31"/>
                <a:gd name="T9" fmla="*/ 0 h 36"/>
                <a:gd name="T10" fmla="*/ 2 w 31"/>
                <a:gd name="T11" fmla="*/ 20 h 36"/>
                <a:gd name="T12" fmla="*/ 24 w 3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24" y="36"/>
                  </a:moveTo>
                  <a:cubicBezTo>
                    <a:pt x="28" y="34"/>
                    <a:pt x="31" y="31"/>
                    <a:pt x="31" y="31"/>
                  </a:cubicBezTo>
                  <a:cubicBezTo>
                    <a:pt x="31" y="31"/>
                    <a:pt x="15" y="20"/>
                    <a:pt x="16" y="17"/>
                  </a:cubicBezTo>
                  <a:cubicBezTo>
                    <a:pt x="17" y="14"/>
                    <a:pt x="22" y="10"/>
                    <a:pt x="23" y="11"/>
                  </a:cubicBezTo>
                  <a:cubicBezTo>
                    <a:pt x="23" y="11"/>
                    <a:pt x="13" y="0"/>
                    <a:pt x="9" y="0"/>
                  </a:cubicBezTo>
                  <a:cubicBezTo>
                    <a:pt x="6" y="0"/>
                    <a:pt x="0" y="13"/>
                    <a:pt x="2" y="20"/>
                  </a:cubicBezTo>
                  <a:cubicBezTo>
                    <a:pt x="3" y="25"/>
                    <a:pt x="16" y="33"/>
                    <a:pt x="24" y="36"/>
                  </a:cubicBezTo>
                  <a:close/>
                </a:path>
              </a:pathLst>
            </a:custGeom>
            <a:solidFill>
              <a:srgbClr val="B99F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651" y="1988826"/>
              <a:ext cx="92075" cy="134938"/>
            </a:xfrm>
            <a:custGeom>
              <a:avLst/>
              <a:gdLst>
                <a:gd name="T0" fmla="*/ 0 w 27"/>
                <a:gd name="T1" fmla="*/ 40 h 40"/>
                <a:gd name="T2" fmla="*/ 3 w 27"/>
                <a:gd name="T3" fmla="*/ 13 h 40"/>
                <a:gd name="T4" fmla="*/ 27 w 27"/>
                <a:gd name="T5" fmla="*/ 1 h 40"/>
                <a:gd name="T6" fmla="*/ 26 w 27"/>
                <a:gd name="T7" fmla="*/ 8 h 40"/>
                <a:gd name="T8" fmla="*/ 9 w 27"/>
                <a:gd name="T9" fmla="*/ 16 h 40"/>
                <a:gd name="T10" fmla="*/ 7 w 27"/>
                <a:gd name="T11" fmla="*/ 40 h 40"/>
                <a:gd name="T12" fmla="*/ 0 w 2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0">
                  <a:moveTo>
                    <a:pt x="0" y="40"/>
                  </a:moveTo>
                  <a:cubicBezTo>
                    <a:pt x="0" y="31"/>
                    <a:pt x="0" y="21"/>
                    <a:pt x="3" y="13"/>
                  </a:cubicBezTo>
                  <a:cubicBezTo>
                    <a:pt x="7" y="5"/>
                    <a:pt x="14" y="0"/>
                    <a:pt x="27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7" y="7"/>
                    <a:pt x="12" y="11"/>
                    <a:pt x="9" y="16"/>
                  </a:cubicBezTo>
                  <a:cubicBezTo>
                    <a:pt x="7" y="22"/>
                    <a:pt x="7" y="31"/>
                    <a:pt x="7" y="4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8751" y="2482539"/>
              <a:ext cx="193675" cy="128588"/>
            </a:xfrm>
            <a:custGeom>
              <a:avLst/>
              <a:gdLst>
                <a:gd name="T0" fmla="*/ 52 w 57"/>
                <a:gd name="T1" fmla="*/ 0 h 38"/>
                <a:gd name="T2" fmla="*/ 57 w 57"/>
                <a:gd name="T3" fmla="*/ 20 h 38"/>
                <a:gd name="T4" fmla="*/ 6 w 57"/>
                <a:gd name="T5" fmla="*/ 38 h 38"/>
                <a:gd name="T6" fmla="*/ 39 w 57"/>
                <a:gd name="T7" fmla="*/ 15 h 38"/>
                <a:gd name="T8" fmla="*/ 33 w 57"/>
                <a:gd name="T9" fmla="*/ 0 h 38"/>
                <a:gd name="T10" fmla="*/ 52 w 5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8">
                  <a:moveTo>
                    <a:pt x="52" y="0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0" y="30"/>
                    <a:pt x="24" y="37"/>
                    <a:pt x="6" y="38"/>
                  </a:cubicBezTo>
                  <a:cubicBezTo>
                    <a:pt x="0" y="29"/>
                    <a:pt x="23" y="19"/>
                    <a:pt x="39" y="15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43701" y="2461901"/>
              <a:ext cx="179388" cy="101600"/>
            </a:xfrm>
            <a:custGeom>
              <a:avLst/>
              <a:gdLst>
                <a:gd name="T0" fmla="*/ 21 w 53"/>
                <a:gd name="T1" fmla="*/ 3 h 30"/>
                <a:gd name="T2" fmla="*/ 19 w 53"/>
                <a:gd name="T3" fmla="*/ 12 h 30"/>
                <a:gd name="T4" fmla="*/ 53 w 53"/>
                <a:gd name="T5" fmla="*/ 30 h 30"/>
                <a:gd name="T6" fmla="*/ 0 w 53"/>
                <a:gd name="T7" fmla="*/ 27 h 30"/>
                <a:gd name="T8" fmla="*/ 0 w 53"/>
                <a:gd name="T9" fmla="*/ 9 h 30"/>
                <a:gd name="T10" fmla="*/ 13 w 53"/>
                <a:gd name="T11" fmla="*/ 0 h 30"/>
                <a:gd name="T12" fmla="*/ 21 w 53"/>
                <a:gd name="T1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0">
                  <a:moveTo>
                    <a:pt x="21" y="3"/>
                  </a:moveTo>
                  <a:cubicBezTo>
                    <a:pt x="21" y="3"/>
                    <a:pt x="18" y="11"/>
                    <a:pt x="19" y="12"/>
                  </a:cubicBezTo>
                  <a:cubicBezTo>
                    <a:pt x="22" y="14"/>
                    <a:pt x="52" y="18"/>
                    <a:pt x="53" y="3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21" y="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2089" y="2112651"/>
              <a:ext cx="160338" cy="387350"/>
            </a:xfrm>
            <a:custGeom>
              <a:avLst/>
              <a:gdLst>
                <a:gd name="T0" fmla="*/ 0 w 47"/>
                <a:gd name="T1" fmla="*/ 4 h 114"/>
                <a:gd name="T2" fmla="*/ 21 w 47"/>
                <a:gd name="T3" fmla="*/ 114 h 114"/>
                <a:gd name="T4" fmla="*/ 47 w 47"/>
                <a:gd name="T5" fmla="*/ 114 h 114"/>
                <a:gd name="T6" fmla="*/ 42 w 47"/>
                <a:gd name="T7" fmla="*/ 0 h 114"/>
                <a:gd name="T8" fmla="*/ 0 w 47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4">
                  <a:moveTo>
                    <a:pt x="0" y="4"/>
                  </a:moveTo>
                  <a:cubicBezTo>
                    <a:pt x="7" y="39"/>
                    <a:pt x="7" y="81"/>
                    <a:pt x="21" y="114"/>
                  </a:cubicBezTo>
                  <a:cubicBezTo>
                    <a:pt x="30" y="114"/>
                    <a:pt x="38" y="114"/>
                    <a:pt x="47" y="114"/>
                  </a:cubicBezTo>
                  <a:cubicBezTo>
                    <a:pt x="35" y="72"/>
                    <a:pt x="38" y="36"/>
                    <a:pt x="42" y="0"/>
                  </a:cubicBezTo>
                  <a:cubicBezTo>
                    <a:pt x="28" y="1"/>
                    <a:pt x="14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8839" y="1131576"/>
              <a:ext cx="376238" cy="627063"/>
            </a:xfrm>
            <a:custGeom>
              <a:avLst/>
              <a:gdLst>
                <a:gd name="T0" fmla="*/ 4 w 111"/>
                <a:gd name="T1" fmla="*/ 124 h 185"/>
                <a:gd name="T2" fmla="*/ 31 w 111"/>
                <a:gd name="T3" fmla="*/ 100 h 185"/>
                <a:gd name="T4" fmla="*/ 47 w 111"/>
                <a:gd name="T5" fmla="*/ 0 h 185"/>
                <a:gd name="T6" fmla="*/ 82 w 111"/>
                <a:gd name="T7" fmla="*/ 21 h 185"/>
                <a:gd name="T8" fmla="*/ 60 w 111"/>
                <a:gd name="T9" fmla="*/ 86 h 185"/>
                <a:gd name="T10" fmla="*/ 96 w 111"/>
                <a:gd name="T11" fmla="*/ 82 h 185"/>
                <a:gd name="T12" fmla="*/ 101 w 111"/>
                <a:gd name="T13" fmla="*/ 103 h 185"/>
                <a:gd name="T14" fmla="*/ 109 w 111"/>
                <a:gd name="T15" fmla="*/ 113 h 185"/>
                <a:gd name="T16" fmla="*/ 101 w 111"/>
                <a:gd name="T17" fmla="*/ 128 h 185"/>
                <a:gd name="T18" fmla="*/ 101 w 111"/>
                <a:gd name="T19" fmla="*/ 154 h 185"/>
                <a:gd name="T20" fmla="*/ 94 w 111"/>
                <a:gd name="T21" fmla="*/ 180 h 185"/>
                <a:gd name="T22" fmla="*/ 69 w 111"/>
                <a:gd name="T23" fmla="*/ 182 h 185"/>
                <a:gd name="T24" fmla="*/ 15 w 111"/>
                <a:gd name="T25" fmla="*/ 167 h 185"/>
                <a:gd name="T26" fmla="*/ 4 w 111"/>
                <a:gd name="T27" fmla="*/ 12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85">
                  <a:moveTo>
                    <a:pt x="4" y="124"/>
                  </a:moveTo>
                  <a:cubicBezTo>
                    <a:pt x="0" y="122"/>
                    <a:pt x="32" y="116"/>
                    <a:pt x="31" y="100"/>
                  </a:cubicBezTo>
                  <a:cubicBezTo>
                    <a:pt x="27" y="55"/>
                    <a:pt x="51" y="39"/>
                    <a:pt x="47" y="0"/>
                  </a:cubicBezTo>
                  <a:cubicBezTo>
                    <a:pt x="47" y="0"/>
                    <a:pt x="77" y="1"/>
                    <a:pt x="82" y="21"/>
                  </a:cubicBezTo>
                  <a:cubicBezTo>
                    <a:pt x="87" y="41"/>
                    <a:pt x="56" y="61"/>
                    <a:pt x="60" y="86"/>
                  </a:cubicBezTo>
                  <a:cubicBezTo>
                    <a:pt x="60" y="86"/>
                    <a:pt x="83" y="80"/>
                    <a:pt x="96" y="82"/>
                  </a:cubicBezTo>
                  <a:cubicBezTo>
                    <a:pt x="109" y="85"/>
                    <a:pt x="107" y="102"/>
                    <a:pt x="101" y="103"/>
                  </a:cubicBezTo>
                  <a:cubicBezTo>
                    <a:pt x="101" y="105"/>
                    <a:pt x="109" y="102"/>
                    <a:pt x="109" y="113"/>
                  </a:cubicBezTo>
                  <a:cubicBezTo>
                    <a:pt x="110" y="124"/>
                    <a:pt x="101" y="128"/>
                    <a:pt x="101" y="128"/>
                  </a:cubicBezTo>
                  <a:cubicBezTo>
                    <a:pt x="111" y="137"/>
                    <a:pt x="111" y="150"/>
                    <a:pt x="101" y="154"/>
                  </a:cubicBezTo>
                  <a:cubicBezTo>
                    <a:pt x="101" y="154"/>
                    <a:pt x="101" y="175"/>
                    <a:pt x="94" y="180"/>
                  </a:cubicBezTo>
                  <a:cubicBezTo>
                    <a:pt x="87" y="185"/>
                    <a:pt x="69" y="182"/>
                    <a:pt x="69" y="182"/>
                  </a:cubicBezTo>
                  <a:cubicBezTo>
                    <a:pt x="52" y="178"/>
                    <a:pt x="33" y="170"/>
                    <a:pt x="15" y="167"/>
                  </a:cubicBezTo>
                  <a:cubicBezTo>
                    <a:pt x="1" y="155"/>
                    <a:pt x="9" y="137"/>
                    <a:pt x="4" y="124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0026" y="1395101"/>
              <a:ext cx="188913" cy="214313"/>
            </a:xfrm>
            <a:custGeom>
              <a:avLst/>
              <a:gdLst>
                <a:gd name="T0" fmla="*/ 10 w 56"/>
                <a:gd name="T1" fmla="*/ 0 h 63"/>
                <a:gd name="T2" fmla="*/ 56 w 56"/>
                <a:gd name="T3" fmla="*/ 39 h 63"/>
                <a:gd name="T4" fmla="*/ 38 w 56"/>
                <a:gd name="T5" fmla="*/ 62 h 63"/>
                <a:gd name="T6" fmla="*/ 0 w 56"/>
                <a:gd name="T7" fmla="*/ 9 h 63"/>
                <a:gd name="T8" fmla="*/ 10 w 56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3">
                  <a:moveTo>
                    <a:pt x="10" y="0"/>
                  </a:moveTo>
                  <a:cubicBezTo>
                    <a:pt x="25" y="12"/>
                    <a:pt x="38" y="33"/>
                    <a:pt x="56" y="39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5" y="63"/>
                    <a:pt x="6" y="41"/>
                    <a:pt x="0" y="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0464" y="556901"/>
              <a:ext cx="984250" cy="930275"/>
            </a:xfrm>
            <a:custGeom>
              <a:avLst/>
              <a:gdLst>
                <a:gd name="T0" fmla="*/ 8 w 290"/>
                <a:gd name="T1" fmla="*/ 19 h 275"/>
                <a:gd name="T2" fmla="*/ 31 w 290"/>
                <a:gd name="T3" fmla="*/ 228 h 275"/>
                <a:gd name="T4" fmla="*/ 243 w 290"/>
                <a:gd name="T5" fmla="*/ 240 h 275"/>
                <a:gd name="T6" fmla="*/ 290 w 290"/>
                <a:gd name="T7" fmla="*/ 35 h 275"/>
                <a:gd name="T8" fmla="*/ 168 w 290"/>
                <a:gd name="T9" fmla="*/ 8 h 275"/>
                <a:gd name="T10" fmla="*/ 168 w 290"/>
                <a:gd name="T11" fmla="*/ 2 h 275"/>
                <a:gd name="T12" fmla="*/ 150 w 290"/>
                <a:gd name="T13" fmla="*/ 4 h 275"/>
                <a:gd name="T14" fmla="*/ 133 w 290"/>
                <a:gd name="T15" fmla="*/ 0 h 275"/>
                <a:gd name="T16" fmla="*/ 133 w 290"/>
                <a:gd name="T17" fmla="*/ 6 h 275"/>
                <a:gd name="T18" fmla="*/ 8 w 290"/>
                <a:gd name="T19" fmla="*/ 1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0" h="275">
                  <a:moveTo>
                    <a:pt x="8" y="19"/>
                  </a:moveTo>
                  <a:cubicBezTo>
                    <a:pt x="8" y="19"/>
                    <a:pt x="0" y="190"/>
                    <a:pt x="31" y="228"/>
                  </a:cubicBezTo>
                  <a:cubicBezTo>
                    <a:pt x="65" y="267"/>
                    <a:pt x="204" y="275"/>
                    <a:pt x="243" y="240"/>
                  </a:cubicBezTo>
                  <a:cubicBezTo>
                    <a:pt x="278" y="207"/>
                    <a:pt x="290" y="35"/>
                    <a:pt x="290" y="35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6"/>
                    <a:pt x="133" y="6"/>
                    <a:pt x="133" y="6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4914" y="509276"/>
              <a:ext cx="909638" cy="527050"/>
            </a:xfrm>
            <a:custGeom>
              <a:avLst/>
              <a:gdLst>
                <a:gd name="T0" fmla="*/ 0 w 268"/>
                <a:gd name="T1" fmla="*/ 140 h 156"/>
                <a:gd name="T2" fmla="*/ 82 w 268"/>
                <a:gd name="T3" fmla="*/ 56 h 156"/>
                <a:gd name="T4" fmla="*/ 193 w 268"/>
                <a:gd name="T5" fmla="*/ 63 h 156"/>
                <a:gd name="T6" fmla="*/ 265 w 268"/>
                <a:gd name="T7" fmla="*/ 156 h 156"/>
                <a:gd name="T8" fmla="*/ 267 w 268"/>
                <a:gd name="T9" fmla="*/ 39 h 156"/>
                <a:gd name="T10" fmla="*/ 267 w 268"/>
                <a:gd name="T11" fmla="*/ 18 h 156"/>
                <a:gd name="T12" fmla="*/ 236 w 268"/>
                <a:gd name="T13" fmla="*/ 12 h 156"/>
                <a:gd name="T14" fmla="*/ 139 w 268"/>
                <a:gd name="T15" fmla="*/ 34 h 156"/>
                <a:gd name="T16" fmla="*/ 45 w 268"/>
                <a:gd name="T17" fmla="*/ 0 h 156"/>
                <a:gd name="T18" fmla="*/ 14 w 268"/>
                <a:gd name="T19" fmla="*/ 3 h 156"/>
                <a:gd name="T20" fmla="*/ 12 w 268"/>
                <a:gd name="T21" fmla="*/ 24 h 156"/>
                <a:gd name="T22" fmla="*/ 0 w 268"/>
                <a:gd name="T23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8" h="156">
                  <a:moveTo>
                    <a:pt x="0" y="140"/>
                  </a:moveTo>
                  <a:cubicBezTo>
                    <a:pt x="10" y="95"/>
                    <a:pt x="28" y="21"/>
                    <a:pt x="82" y="56"/>
                  </a:cubicBezTo>
                  <a:cubicBezTo>
                    <a:pt x="100" y="68"/>
                    <a:pt x="176" y="72"/>
                    <a:pt x="193" y="63"/>
                  </a:cubicBezTo>
                  <a:cubicBezTo>
                    <a:pt x="247" y="35"/>
                    <a:pt x="260" y="110"/>
                    <a:pt x="265" y="156"/>
                  </a:cubicBezTo>
                  <a:cubicBezTo>
                    <a:pt x="265" y="156"/>
                    <a:pt x="268" y="49"/>
                    <a:pt x="267" y="39"/>
                  </a:cubicBezTo>
                  <a:cubicBezTo>
                    <a:pt x="265" y="29"/>
                    <a:pt x="267" y="18"/>
                    <a:pt x="267" y="18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14"/>
                    <a:pt x="12" y="24"/>
                  </a:cubicBezTo>
                  <a:cubicBezTo>
                    <a:pt x="9" y="34"/>
                    <a:pt x="0" y="140"/>
                    <a:pt x="0" y="140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189" y="207651"/>
              <a:ext cx="1141413" cy="828675"/>
            </a:xfrm>
            <a:custGeom>
              <a:avLst/>
              <a:gdLst>
                <a:gd name="T0" fmla="*/ 15 w 336"/>
                <a:gd name="T1" fmla="*/ 228 h 245"/>
                <a:gd name="T2" fmla="*/ 27 w 336"/>
                <a:gd name="T3" fmla="*/ 230 h 245"/>
                <a:gd name="T4" fmla="*/ 55 w 336"/>
                <a:gd name="T5" fmla="*/ 131 h 245"/>
                <a:gd name="T6" fmla="*/ 123 w 336"/>
                <a:gd name="T7" fmla="*/ 136 h 245"/>
                <a:gd name="T8" fmla="*/ 203 w 336"/>
                <a:gd name="T9" fmla="*/ 141 h 245"/>
                <a:gd name="T10" fmla="*/ 271 w 336"/>
                <a:gd name="T11" fmla="*/ 144 h 245"/>
                <a:gd name="T12" fmla="*/ 287 w 336"/>
                <a:gd name="T13" fmla="*/ 245 h 245"/>
                <a:gd name="T14" fmla="*/ 299 w 336"/>
                <a:gd name="T15" fmla="*/ 244 h 245"/>
                <a:gd name="T16" fmla="*/ 327 w 336"/>
                <a:gd name="T17" fmla="*/ 129 h 245"/>
                <a:gd name="T18" fmla="*/ 1 w 336"/>
                <a:gd name="T19" fmla="*/ 110 h 245"/>
                <a:gd name="T20" fmla="*/ 15 w 336"/>
                <a:gd name="T21" fmla="*/ 22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6" h="245">
                  <a:moveTo>
                    <a:pt x="15" y="228"/>
                  </a:moveTo>
                  <a:cubicBezTo>
                    <a:pt x="27" y="230"/>
                    <a:pt x="27" y="230"/>
                    <a:pt x="27" y="230"/>
                  </a:cubicBezTo>
                  <a:cubicBezTo>
                    <a:pt x="27" y="230"/>
                    <a:pt x="30" y="156"/>
                    <a:pt x="55" y="131"/>
                  </a:cubicBezTo>
                  <a:cubicBezTo>
                    <a:pt x="80" y="106"/>
                    <a:pt x="107" y="124"/>
                    <a:pt x="123" y="136"/>
                  </a:cubicBezTo>
                  <a:cubicBezTo>
                    <a:pt x="138" y="148"/>
                    <a:pt x="187" y="151"/>
                    <a:pt x="203" y="141"/>
                  </a:cubicBezTo>
                  <a:cubicBezTo>
                    <a:pt x="220" y="131"/>
                    <a:pt x="249" y="116"/>
                    <a:pt x="271" y="144"/>
                  </a:cubicBezTo>
                  <a:cubicBezTo>
                    <a:pt x="293" y="171"/>
                    <a:pt x="287" y="245"/>
                    <a:pt x="287" y="245"/>
                  </a:cubicBezTo>
                  <a:cubicBezTo>
                    <a:pt x="299" y="244"/>
                    <a:pt x="299" y="244"/>
                    <a:pt x="299" y="244"/>
                  </a:cubicBezTo>
                  <a:cubicBezTo>
                    <a:pt x="299" y="244"/>
                    <a:pt x="324" y="162"/>
                    <a:pt x="327" y="129"/>
                  </a:cubicBezTo>
                  <a:cubicBezTo>
                    <a:pt x="336" y="20"/>
                    <a:pt x="5" y="0"/>
                    <a:pt x="1" y="110"/>
                  </a:cubicBezTo>
                  <a:cubicBezTo>
                    <a:pt x="0" y="143"/>
                    <a:pt x="15" y="228"/>
                    <a:pt x="15" y="228"/>
                  </a:cubicBez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3839" y="1179201"/>
              <a:ext cx="349250" cy="179388"/>
            </a:xfrm>
            <a:custGeom>
              <a:avLst/>
              <a:gdLst>
                <a:gd name="T0" fmla="*/ 4 w 103"/>
                <a:gd name="T1" fmla="*/ 16 h 53"/>
                <a:gd name="T2" fmla="*/ 103 w 103"/>
                <a:gd name="T3" fmla="*/ 0 h 53"/>
                <a:gd name="T4" fmla="*/ 85 w 103"/>
                <a:gd name="T5" fmla="*/ 45 h 53"/>
                <a:gd name="T6" fmla="*/ 15 w 103"/>
                <a:gd name="T7" fmla="*/ 40 h 53"/>
                <a:gd name="T8" fmla="*/ 4 w 103"/>
                <a:gd name="T9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3">
                  <a:moveTo>
                    <a:pt x="4" y="16"/>
                  </a:moveTo>
                  <a:cubicBezTo>
                    <a:pt x="35" y="17"/>
                    <a:pt x="75" y="16"/>
                    <a:pt x="103" y="0"/>
                  </a:cubicBezTo>
                  <a:cubicBezTo>
                    <a:pt x="103" y="0"/>
                    <a:pt x="103" y="37"/>
                    <a:pt x="85" y="45"/>
                  </a:cubicBezTo>
                  <a:cubicBezTo>
                    <a:pt x="68" y="53"/>
                    <a:pt x="30" y="49"/>
                    <a:pt x="15" y="40"/>
                  </a:cubicBezTo>
                  <a:cubicBezTo>
                    <a:pt x="0" y="30"/>
                    <a:pt x="4" y="16"/>
                    <a:pt x="4" y="16"/>
                  </a:cubicBezTo>
                  <a:close/>
                </a:path>
              </a:pathLst>
            </a:custGeom>
            <a:solidFill>
              <a:srgbClr val="E4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2264" y="1310964"/>
              <a:ext cx="134938" cy="38100"/>
            </a:xfrm>
            <a:custGeom>
              <a:avLst/>
              <a:gdLst>
                <a:gd name="T0" fmla="*/ 40 w 40"/>
                <a:gd name="T1" fmla="*/ 10 h 11"/>
                <a:gd name="T2" fmla="*/ 0 w 40"/>
                <a:gd name="T3" fmla="*/ 6 h 11"/>
                <a:gd name="T4" fmla="*/ 11 w 40"/>
                <a:gd name="T5" fmla="*/ 1 h 11"/>
                <a:gd name="T6" fmla="*/ 17 w 40"/>
                <a:gd name="T7" fmla="*/ 3 h 11"/>
                <a:gd name="T8" fmla="*/ 27 w 40"/>
                <a:gd name="T9" fmla="*/ 0 h 11"/>
                <a:gd name="T10" fmla="*/ 40 w 40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1">
                  <a:moveTo>
                    <a:pt x="40" y="10"/>
                  </a:moveTo>
                  <a:cubicBezTo>
                    <a:pt x="27" y="11"/>
                    <a:pt x="12" y="9"/>
                    <a:pt x="0" y="6"/>
                  </a:cubicBezTo>
                  <a:cubicBezTo>
                    <a:pt x="3" y="4"/>
                    <a:pt x="9" y="0"/>
                    <a:pt x="11" y="1"/>
                  </a:cubicBezTo>
                  <a:cubicBezTo>
                    <a:pt x="15" y="2"/>
                    <a:pt x="17" y="3"/>
                    <a:pt x="17" y="3"/>
                  </a:cubicBezTo>
                  <a:cubicBezTo>
                    <a:pt x="17" y="3"/>
                    <a:pt x="21" y="0"/>
                    <a:pt x="27" y="0"/>
                  </a:cubicBezTo>
                  <a:cubicBezTo>
                    <a:pt x="31" y="1"/>
                    <a:pt x="37" y="6"/>
                    <a:pt x="40" y="10"/>
                  </a:cubicBezTo>
                  <a:close/>
                </a:path>
              </a:pathLst>
            </a:custGeom>
            <a:solidFill>
              <a:srgbClr val="EB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3364" y="1179201"/>
              <a:ext cx="339725" cy="98425"/>
            </a:xfrm>
            <a:custGeom>
              <a:avLst/>
              <a:gdLst>
                <a:gd name="T0" fmla="*/ 1 w 100"/>
                <a:gd name="T1" fmla="*/ 16 h 29"/>
                <a:gd name="T2" fmla="*/ 100 w 100"/>
                <a:gd name="T3" fmla="*/ 0 h 29"/>
                <a:gd name="T4" fmla="*/ 97 w 100"/>
                <a:gd name="T5" fmla="*/ 22 h 29"/>
                <a:gd name="T6" fmla="*/ 67 w 100"/>
                <a:gd name="T7" fmla="*/ 27 h 29"/>
                <a:gd name="T8" fmla="*/ 1 w 100"/>
                <a:gd name="T9" fmla="*/ 25 h 29"/>
                <a:gd name="T10" fmla="*/ 1 w 100"/>
                <a:gd name="T11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29">
                  <a:moveTo>
                    <a:pt x="1" y="16"/>
                  </a:moveTo>
                  <a:cubicBezTo>
                    <a:pt x="32" y="17"/>
                    <a:pt x="72" y="16"/>
                    <a:pt x="100" y="0"/>
                  </a:cubicBezTo>
                  <a:cubicBezTo>
                    <a:pt x="100" y="0"/>
                    <a:pt x="100" y="11"/>
                    <a:pt x="97" y="22"/>
                  </a:cubicBezTo>
                  <a:cubicBezTo>
                    <a:pt x="89" y="24"/>
                    <a:pt x="78" y="26"/>
                    <a:pt x="67" y="27"/>
                  </a:cubicBezTo>
                  <a:cubicBezTo>
                    <a:pt x="44" y="29"/>
                    <a:pt x="13" y="26"/>
                    <a:pt x="1" y="25"/>
                  </a:cubicBezTo>
                  <a:cubicBezTo>
                    <a:pt x="0" y="20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9414" y="377514"/>
              <a:ext cx="584200" cy="287338"/>
            </a:xfrm>
            <a:custGeom>
              <a:avLst/>
              <a:gdLst>
                <a:gd name="T0" fmla="*/ 0 w 172"/>
                <a:gd name="T1" fmla="*/ 1 h 85"/>
                <a:gd name="T2" fmla="*/ 149 w 172"/>
                <a:gd name="T3" fmla="*/ 85 h 85"/>
                <a:gd name="T4" fmla="*/ 99 w 172"/>
                <a:gd name="T5" fmla="*/ 36 h 85"/>
                <a:gd name="T6" fmla="*/ 0 w 172"/>
                <a:gd name="T7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85">
                  <a:moveTo>
                    <a:pt x="0" y="1"/>
                  </a:moveTo>
                  <a:cubicBezTo>
                    <a:pt x="19" y="0"/>
                    <a:pt x="172" y="20"/>
                    <a:pt x="149" y="85"/>
                  </a:cubicBezTo>
                  <a:cubicBezTo>
                    <a:pt x="149" y="85"/>
                    <a:pt x="135" y="54"/>
                    <a:pt x="99" y="36"/>
                  </a:cubicBezTo>
                  <a:cubicBezTo>
                    <a:pt x="63" y="1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E6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4964" y="1077601"/>
              <a:ext cx="31750" cy="36513"/>
            </a:xfrm>
            <a:custGeom>
              <a:avLst/>
              <a:gdLst>
                <a:gd name="T0" fmla="*/ 5 w 9"/>
                <a:gd name="T1" fmla="*/ 0 h 11"/>
                <a:gd name="T2" fmla="*/ 9 w 9"/>
                <a:gd name="T3" fmla="*/ 6 h 11"/>
                <a:gd name="T4" fmla="*/ 4 w 9"/>
                <a:gd name="T5" fmla="*/ 11 h 11"/>
                <a:gd name="T6" fmla="*/ 0 w 9"/>
                <a:gd name="T7" fmla="*/ 5 h 11"/>
                <a:gd name="T8" fmla="*/ 5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0"/>
                  </a:moveTo>
                  <a:cubicBezTo>
                    <a:pt x="7" y="0"/>
                    <a:pt x="9" y="2"/>
                    <a:pt x="9" y="6"/>
                  </a:cubicBezTo>
                  <a:cubicBezTo>
                    <a:pt x="8" y="9"/>
                    <a:pt x="6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0051" y="1080776"/>
              <a:ext cx="30163" cy="38100"/>
            </a:xfrm>
            <a:custGeom>
              <a:avLst/>
              <a:gdLst>
                <a:gd name="T0" fmla="*/ 5 w 9"/>
                <a:gd name="T1" fmla="*/ 0 h 11"/>
                <a:gd name="T2" fmla="*/ 9 w 9"/>
                <a:gd name="T3" fmla="*/ 6 h 11"/>
                <a:gd name="T4" fmla="*/ 4 w 9"/>
                <a:gd name="T5" fmla="*/ 11 h 11"/>
                <a:gd name="T6" fmla="*/ 0 w 9"/>
                <a:gd name="T7" fmla="*/ 5 h 11"/>
                <a:gd name="T8" fmla="*/ 5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0"/>
                  </a:moveTo>
                  <a:cubicBezTo>
                    <a:pt x="7" y="0"/>
                    <a:pt x="9" y="3"/>
                    <a:pt x="9" y="6"/>
                  </a:cubicBezTo>
                  <a:cubicBezTo>
                    <a:pt x="9" y="9"/>
                    <a:pt x="7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7314" y="1944376"/>
              <a:ext cx="128588" cy="68263"/>
            </a:xfrm>
            <a:custGeom>
              <a:avLst/>
              <a:gdLst>
                <a:gd name="T0" fmla="*/ 11 w 81"/>
                <a:gd name="T1" fmla="*/ 8 h 43"/>
                <a:gd name="T2" fmla="*/ 0 w 81"/>
                <a:gd name="T3" fmla="*/ 32 h 43"/>
                <a:gd name="T4" fmla="*/ 81 w 81"/>
                <a:gd name="T5" fmla="*/ 43 h 43"/>
                <a:gd name="T6" fmla="*/ 77 w 81"/>
                <a:gd name="T7" fmla="*/ 0 h 43"/>
                <a:gd name="T8" fmla="*/ 11 w 81"/>
                <a:gd name="T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3">
                  <a:moveTo>
                    <a:pt x="11" y="8"/>
                  </a:moveTo>
                  <a:lnTo>
                    <a:pt x="0" y="32"/>
                  </a:lnTo>
                  <a:lnTo>
                    <a:pt x="81" y="43"/>
                  </a:lnTo>
                  <a:lnTo>
                    <a:pt x="77" y="0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5414" y="718826"/>
              <a:ext cx="179388" cy="77788"/>
            </a:xfrm>
            <a:custGeom>
              <a:avLst/>
              <a:gdLst>
                <a:gd name="T0" fmla="*/ 0 w 53"/>
                <a:gd name="T1" fmla="*/ 19 h 23"/>
                <a:gd name="T2" fmla="*/ 53 w 53"/>
                <a:gd name="T3" fmla="*/ 21 h 23"/>
                <a:gd name="T4" fmla="*/ 50 w 53"/>
                <a:gd name="T5" fmla="*/ 23 h 23"/>
                <a:gd name="T6" fmla="*/ 3 w 53"/>
                <a:gd name="T7" fmla="*/ 21 h 23"/>
                <a:gd name="T8" fmla="*/ 0 w 5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0" y="19"/>
                  </a:moveTo>
                  <a:cubicBezTo>
                    <a:pt x="12" y="0"/>
                    <a:pt x="43" y="2"/>
                    <a:pt x="53" y="21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2" y="9"/>
                    <a:pt x="14" y="7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1489" y="739464"/>
              <a:ext cx="179388" cy="77788"/>
            </a:xfrm>
            <a:custGeom>
              <a:avLst/>
              <a:gdLst>
                <a:gd name="T0" fmla="*/ 0 w 53"/>
                <a:gd name="T1" fmla="*/ 19 h 23"/>
                <a:gd name="T2" fmla="*/ 53 w 53"/>
                <a:gd name="T3" fmla="*/ 21 h 23"/>
                <a:gd name="T4" fmla="*/ 50 w 53"/>
                <a:gd name="T5" fmla="*/ 23 h 23"/>
                <a:gd name="T6" fmla="*/ 3 w 53"/>
                <a:gd name="T7" fmla="*/ 21 h 23"/>
                <a:gd name="T8" fmla="*/ 0 w 5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0" y="19"/>
                  </a:moveTo>
                  <a:cubicBezTo>
                    <a:pt x="12" y="0"/>
                    <a:pt x="44" y="2"/>
                    <a:pt x="53" y="21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3" y="9"/>
                    <a:pt x="14" y="7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9664" y="1496701"/>
              <a:ext cx="349250" cy="385763"/>
            </a:xfrm>
            <a:custGeom>
              <a:avLst/>
              <a:gdLst>
                <a:gd name="T0" fmla="*/ 95 w 103"/>
                <a:gd name="T1" fmla="*/ 0 h 114"/>
                <a:gd name="T2" fmla="*/ 7 w 103"/>
                <a:gd name="T3" fmla="*/ 114 h 114"/>
                <a:gd name="T4" fmla="*/ 48 w 103"/>
                <a:gd name="T5" fmla="*/ 113 h 114"/>
                <a:gd name="T6" fmla="*/ 92 w 103"/>
                <a:gd name="T7" fmla="*/ 36 h 114"/>
                <a:gd name="T8" fmla="*/ 95 w 103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4">
                  <a:moveTo>
                    <a:pt x="95" y="0"/>
                  </a:moveTo>
                  <a:cubicBezTo>
                    <a:pt x="41" y="6"/>
                    <a:pt x="0" y="57"/>
                    <a:pt x="7" y="114"/>
                  </a:cubicBezTo>
                  <a:cubicBezTo>
                    <a:pt x="48" y="113"/>
                    <a:pt x="48" y="113"/>
                    <a:pt x="48" y="113"/>
                  </a:cubicBezTo>
                  <a:cubicBezTo>
                    <a:pt x="46" y="82"/>
                    <a:pt x="66" y="44"/>
                    <a:pt x="92" y="36"/>
                  </a:cubicBezTo>
                  <a:cubicBezTo>
                    <a:pt x="103" y="24"/>
                    <a:pt x="100" y="1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876" y="2106301"/>
              <a:ext cx="396875" cy="342900"/>
            </a:xfrm>
            <a:custGeom>
              <a:avLst/>
              <a:gdLst>
                <a:gd name="T0" fmla="*/ 99 w 117"/>
                <a:gd name="T1" fmla="*/ 0 h 101"/>
                <a:gd name="T2" fmla="*/ 14 w 117"/>
                <a:gd name="T3" fmla="*/ 4 h 101"/>
                <a:gd name="T4" fmla="*/ 1 w 117"/>
                <a:gd name="T5" fmla="*/ 18 h 101"/>
                <a:gd name="T6" fmla="*/ 4 w 117"/>
                <a:gd name="T7" fmla="*/ 88 h 101"/>
                <a:gd name="T8" fmla="*/ 18 w 117"/>
                <a:gd name="T9" fmla="*/ 101 h 101"/>
                <a:gd name="T10" fmla="*/ 103 w 117"/>
                <a:gd name="T11" fmla="*/ 97 h 101"/>
                <a:gd name="T12" fmla="*/ 116 w 117"/>
                <a:gd name="T13" fmla="*/ 83 h 101"/>
                <a:gd name="T14" fmla="*/ 113 w 117"/>
                <a:gd name="T15" fmla="*/ 13 h 101"/>
                <a:gd name="T16" fmla="*/ 99 w 117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01">
                  <a:moveTo>
                    <a:pt x="99" y="0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6" y="4"/>
                    <a:pt x="0" y="11"/>
                    <a:pt x="1" y="1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95"/>
                    <a:pt x="11" y="101"/>
                    <a:pt x="18" y="101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11" y="97"/>
                    <a:pt x="117" y="90"/>
                    <a:pt x="116" y="8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6"/>
                    <a:pt x="107" y="0"/>
                    <a:pt x="9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189" y="2103126"/>
              <a:ext cx="55563" cy="30163"/>
            </a:xfrm>
            <a:custGeom>
              <a:avLst/>
              <a:gdLst>
                <a:gd name="T0" fmla="*/ 0 w 35"/>
                <a:gd name="T1" fmla="*/ 0 h 19"/>
                <a:gd name="T2" fmla="*/ 35 w 35"/>
                <a:gd name="T3" fmla="*/ 0 h 19"/>
                <a:gd name="T4" fmla="*/ 35 w 35"/>
                <a:gd name="T5" fmla="*/ 17 h 19"/>
                <a:gd name="T6" fmla="*/ 0 w 35"/>
                <a:gd name="T7" fmla="*/ 19 h 19"/>
                <a:gd name="T8" fmla="*/ 0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lnTo>
                    <a:pt x="35" y="0"/>
                  </a:lnTo>
                  <a:lnTo>
                    <a:pt x="35" y="17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9051" y="2085664"/>
              <a:ext cx="55563" cy="34925"/>
            </a:xfrm>
            <a:custGeom>
              <a:avLst/>
              <a:gdLst>
                <a:gd name="T0" fmla="*/ 0 w 35"/>
                <a:gd name="T1" fmla="*/ 3 h 22"/>
                <a:gd name="T2" fmla="*/ 35 w 35"/>
                <a:gd name="T3" fmla="*/ 0 h 22"/>
                <a:gd name="T4" fmla="*/ 35 w 35"/>
                <a:gd name="T5" fmla="*/ 20 h 22"/>
                <a:gd name="T6" fmla="*/ 0 w 35"/>
                <a:gd name="T7" fmla="*/ 22 h 22"/>
                <a:gd name="T8" fmla="*/ 0 w 35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0" y="3"/>
                  </a:moveTo>
                  <a:lnTo>
                    <a:pt x="35" y="0"/>
                  </a:lnTo>
                  <a:lnTo>
                    <a:pt x="35" y="20"/>
                  </a:lnTo>
                  <a:lnTo>
                    <a:pt x="0" y="2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6326" y="2174564"/>
              <a:ext cx="93663" cy="236538"/>
            </a:xfrm>
            <a:custGeom>
              <a:avLst/>
              <a:gdLst>
                <a:gd name="T0" fmla="*/ 1 w 28"/>
                <a:gd name="T1" fmla="*/ 0 h 70"/>
                <a:gd name="T2" fmla="*/ 3 w 28"/>
                <a:gd name="T3" fmla="*/ 65 h 70"/>
                <a:gd name="T4" fmla="*/ 28 w 28"/>
                <a:gd name="T5" fmla="*/ 67 h 70"/>
                <a:gd name="T6" fmla="*/ 13 w 28"/>
                <a:gd name="T7" fmla="*/ 50 h 70"/>
                <a:gd name="T8" fmla="*/ 1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" y="0"/>
                  </a:moveTo>
                  <a:cubicBezTo>
                    <a:pt x="1" y="0"/>
                    <a:pt x="0" y="61"/>
                    <a:pt x="3" y="65"/>
                  </a:cubicBezTo>
                  <a:cubicBezTo>
                    <a:pt x="7" y="70"/>
                    <a:pt x="28" y="67"/>
                    <a:pt x="28" y="67"/>
                  </a:cubicBezTo>
                  <a:cubicBezTo>
                    <a:pt x="28" y="67"/>
                    <a:pt x="16" y="60"/>
                    <a:pt x="13" y="50"/>
                  </a:cubicBezTo>
                  <a:cubicBezTo>
                    <a:pt x="9" y="4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2589" y="2112651"/>
              <a:ext cx="169863" cy="387350"/>
            </a:xfrm>
            <a:custGeom>
              <a:avLst/>
              <a:gdLst>
                <a:gd name="T0" fmla="*/ 47 w 50"/>
                <a:gd name="T1" fmla="*/ 4 h 114"/>
                <a:gd name="T2" fmla="*/ 27 w 50"/>
                <a:gd name="T3" fmla="*/ 114 h 114"/>
                <a:gd name="T4" fmla="*/ 0 w 50"/>
                <a:gd name="T5" fmla="*/ 114 h 114"/>
                <a:gd name="T6" fmla="*/ 5 w 50"/>
                <a:gd name="T7" fmla="*/ 0 h 114"/>
                <a:gd name="T8" fmla="*/ 47 w 50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14">
                  <a:moveTo>
                    <a:pt x="47" y="4"/>
                  </a:moveTo>
                  <a:cubicBezTo>
                    <a:pt x="48" y="44"/>
                    <a:pt x="50" y="87"/>
                    <a:pt x="27" y="114"/>
                  </a:cubicBezTo>
                  <a:cubicBezTo>
                    <a:pt x="18" y="114"/>
                    <a:pt x="9" y="114"/>
                    <a:pt x="0" y="114"/>
                  </a:cubicBezTo>
                  <a:cubicBezTo>
                    <a:pt x="21" y="78"/>
                    <a:pt x="16" y="41"/>
                    <a:pt x="5" y="0"/>
                  </a:cubicBezTo>
                  <a:cubicBezTo>
                    <a:pt x="19" y="1"/>
                    <a:pt x="33" y="3"/>
                    <a:pt x="47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8801" y="1122051"/>
              <a:ext cx="68263" cy="74613"/>
            </a:xfrm>
            <a:custGeom>
              <a:avLst/>
              <a:gdLst>
                <a:gd name="T0" fmla="*/ 20 w 20"/>
                <a:gd name="T1" fmla="*/ 21 h 22"/>
                <a:gd name="T2" fmla="*/ 0 w 20"/>
                <a:gd name="T3" fmla="*/ 2 h 22"/>
                <a:gd name="T4" fmla="*/ 0 w 20"/>
                <a:gd name="T5" fmla="*/ 5 h 22"/>
                <a:gd name="T6" fmla="*/ 16 w 20"/>
                <a:gd name="T7" fmla="*/ 22 h 22"/>
                <a:gd name="T8" fmla="*/ 20 w 20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20" y="21"/>
                  </a:moveTo>
                  <a:cubicBezTo>
                    <a:pt x="19" y="10"/>
                    <a:pt x="13" y="0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8"/>
                    <a:pt x="14" y="13"/>
                    <a:pt x="16" y="22"/>
                  </a:cubicBezTo>
                  <a:lnTo>
                    <a:pt x="20" y="21"/>
                  </a:ln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8589" y="841064"/>
              <a:ext cx="509588" cy="209550"/>
            </a:xfrm>
            <a:custGeom>
              <a:avLst/>
              <a:gdLst>
                <a:gd name="T0" fmla="*/ 146 w 150"/>
                <a:gd name="T1" fmla="*/ 62 h 62"/>
                <a:gd name="T2" fmla="*/ 97 w 150"/>
                <a:gd name="T3" fmla="*/ 53 h 62"/>
                <a:gd name="T4" fmla="*/ 112 w 150"/>
                <a:gd name="T5" fmla="*/ 10 h 62"/>
                <a:gd name="T6" fmla="*/ 147 w 150"/>
                <a:gd name="T7" fmla="*/ 25 h 62"/>
                <a:gd name="T8" fmla="*/ 146 w 150"/>
                <a:gd name="T9" fmla="*/ 62 h 62"/>
                <a:gd name="T10" fmla="*/ 2 w 150"/>
                <a:gd name="T11" fmla="*/ 52 h 62"/>
                <a:gd name="T12" fmla="*/ 51 w 150"/>
                <a:gd name="T13" fmla="*/ 50 h 62"/>
                <a:gd name="T14" fmla="*/ 42 w 150"/>
                <a:gd name="T15" fmla="*/ 6 h 62"/>
                <a:gd name="T16" fmla="*/ 5 w 150"/>
                <a:gd name="T17" fmla="*/ 15 h 62"/>
                <a:gd name="T18" fmla="*/ 2 w 150"/>
                <a:gd name="T19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62">
                  <a:moveTo>
                    <a:pt x="146" y="62"/>
                  </a:moveTo>
                  <a:cubicBezTo>
                    <a:pt x="97" y="53"/>
                    <a:pt x="97" y="53"/>
                    <a:pt x="97" y="53"/>
                  </a:cubicBezTo>
                  <a:cubicBezTo>
                    <a:pt x="97" y="53"/>
                    <a:pt x="100" y="15"/>
                    <a:pt x="112" y="10"/>
                  </a:cubicBezTo>
                  <a:cubicBezTo>
                    <a:pt x="124" y="6"/>
                    <a:pt x="144" y="14"/>
                    <a:pt x="147" y="25"/>
                  </a:cubicBezTo>
                  <a:cubicBezTo>
                    <a:pt x="150" y="36"/>
                    <a:pt x="146" y="62"/>
                    <a:pt x="146" y="62"/>
                  </a:cubicBezTo>
                  <a:close/>
                  <a:moveTo>
                    <a:pt x="2" y="52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3" y="11"/>
                    <a:pt x="42" y="6"/>
                  </a:cubicBezTo>
                  <a:cubicBezTo>
                    <a:pt x="31" y="0"/>
                    <a:pt x="10" y="5"/>
                    <a:pt x="5" y="15"/>
                  </a:cubicBezTo>
                  <a:cubicBezTo>
                    <a:pt x="0" y="26"/>
                    <a:pt x="2" y="52"/>
                    <a:pt x="2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5101" y="895039"/>
              <a:ext cx="438150" cy="146050"/>
            </a:xfrm>
            <a:custGeom>
              <a:avLst/>
              <a:gdLst>
                <a:gd name="T0" fmla="*/ 122 w 129"/>
                <a:gd name="T1" fmla="*/ 43 h 43"/>
                <a:gd name="T2" fmla="*/ 100 w 129"/>
                <a:gd name="T3" fmla="*/ 40 h 43"/>
                <a:gd name="T4" fmla="*/ 97 w 129"/>
                <a:gd name="T5" fmla="*/ 26 h 43"/>
                <a:gd name="T6" fmla="*/ 114 w 129"/>
                <a:gd name="T7" fmla="*/ 7 h 43"/>
                <a:gd name="T8" fmla="*/ 128 w 129"/>
                <a:gd name="T9" fmla="*/ 28 h 43"/>
                <a:gd name="T10" fmla="*/ 122 w 129"/>
                <a:gd name="T11" fmla="*/ 43 h 43"/>
                <a:gd name="T12" fmla="*/ 17 w 129"/>
                <a:gd name="T13" fmla="*/ 0 h 43"/>
                <a:gd name="T14" fmla="*/ 31 w 129"/>
                <a:gd name="T15" fmla="*/ 22 h 43"/>
                <a:gd name="T16" fmla="*/ 27 w 129"/>
                <a:gd name="T17" fmla="*/ 35 h 43"/>
                <a:gd name="T18" fmla="*/ 4 w 129"/>
                <a:gd name="T19" fmla="*/ 36 h 43"/>
                <a:gd name="T20" fmla="*/ 0 w 129"/>
                <a:gd name="T21" fmla="*/ 20 h 43"/>
                <a:gd name="T22" fmla="*/ 17 w 129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43">
                  <a:moveTo>
                    <a:pt x="122" y="43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98" y="36"/>
                    <a:pt x="97" y="31"/>
                    <a:pt x="97" y="26"/>
                  </a:cubicBezTo>
                  <a:cubicBezTo>
                    <a:pt x="98" y="15"/>
                    <a:pt x="105" y="6"/>
                    <a:pt x="114" y="7"/>
                  </a:cubicBezTo>
                  <a:cubicBezTo>
                    <a:pt x="123" y="7"/>
                    <a:pt x="129" y="17"/>
                    <a:pt x="128" y="28"/>
                  </a:cubicBezTo>
                  <a:cubicBezTo>
                    <a:pt x="128" y="34"/>
                    <a:pt x="126" y="40"/>
                    <a:pt x="122" y="43"/>
                  </a:cubicBezTo>
                  <a:close/>
                  <a:moveTo>
                    <a:pt x="17" y="0"/>
                  </a:moveTo>
                  <a:cubicBezTo>
                    <a:pt x="26" y="1"/>
                    <a:pt x="32" y="10"/>
                    <a:pt x="31" y="22"/>
                  </a:cubicBezTo>
                  <a:cubicBezTo>
                    <a:pt x="31" y="27"/>
                    <a:pt x="29" y="31"/>
                    <a:pt x="27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" y="32"/>
                    <a:pt x="0" y="26"/>
                    <a:pt x="0" y="20"/>
                  </a:cubicBezTo>
                  <a:cubicBezTo>
                    <a:pt x="1" y="8"/>
                    <a:pt x="8" y="0"/>
                    <a:pt x="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9226" y="922026"/>
              <a:ext cx="60325" cy="36513"/>
            </a:xfrm>
            <a:custGeom>
              <a:avLst/>
              <a:gdLst>
                <a:gd name="T0" fmla="*/ 1 w 18"/>
                <a:gd name="T1" fmla="*/ 2 h 11"/>
                <a:gd name="T2" fmla="*/ 18 w 18"/>
                <a:gd name="T3" fmla="*/ 3 h 11"/>
                <a:gd name="T4" fmla="*/ 18 w 18"/>
                <a:gd name="T5" fmla="*/ 11 h 11"/>
                <a:gd name="T6" fmla="*/ 0 w 18"/>
                <a:gd name="T7" fmla="*/ 9 h 11"/>
                <a:gd name="T8" fmla="*/ 1 w 1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" y="2"/>
                  </a:moveTo>
                  <a:cubicBezTo>
                    <a:pt x="7" y="1"/>
                    <a:pt x="13" y="0"/>
                    <a:pt x="18" y="3"/>
                  </a:cubicBezTo>
                  <a:cubicBezTo>
                    <a:pt x="18" y="6"/>
                    <a:pt x="18" y="8"/>
                    <a:pt x="18" y="11"/>
                  </a:cubicBezTo>
                  <a:cubicBezTo>
                    <a:pt x="11" y="8"/>
                    <a:pt x="5" y="8"/>
                    <a:pt x="0" y="9"/>
                  </a:cubicBezTo>
                  <a:cubicBezTo>
                    <a:pt x="0" y="7"/>
                    <a:pt x="0" y="5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4664" y="949014"/>
              <a:ext cx="60325" cy="33338"/>
            </a:xfrm>
            <a:custGeom>
              <a:avLst/>
              <a:gdLst>
                <a:gd name="T0" fmla="*/ 1 w 18"/>
                <a:gd name="T1" fmla="*/ 1 h 10"/>
                <a:gd name="T2" fmla="*/ 18 w 18"/>
                <a:gd name="T3" fmla="*/ 3 h 10"/>
                <a:gd name="T4" fmla="*/ 18 w 18"/>
                <a:gd name="T5" fmla="*/ 10 h 10"/>
                <a:gd name="T6" fmla="*/ 0 w 18"/>
                <a:gd name="T7" fmla="*/ 9 h 10"/>
                <a:gd name="T8" fmla="*/ 1 w 18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" y="1"/>
                  </a:moveTo>
                  <a:cubicBezTo>
                    <a:pt x="7" y="0"/>
                    <a:pt x="13" y="0"/>
                    <a:pt x="18" y="3"/>
                  </a:cubicBezTo>
                  <a:cubicBezTo>
                    <a:pt x="18" y="5"/>
                    <a:pt x="18" y="8"/>
                    <a:pt x="18" y="10"/>
                  </a:cubicBezTo>
                  <a:cubicBezTo>
                    <a:pt x="11" y="7"/>
                    <a:pt x="5" y="7"/>
                    <a:pt x="0" y="9"/>
                  </a:cubicBezTo>
                  <a:cubicBezTo>
                    <a:pt x="0" y="6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21464" y="255276"/>
              <a:ext cx="125413" cy="119063"/>
            </a:xfrm>
            <a:custGeom>
              <a:avLst/>
              <a:gdLst>
                <a:gd name="T0" fmla="*/ 66 w 79"/>
                <a:gd name="T1" fmla="*/ 75 h 75"/>
                <a:gd name="T2" fmla="*/ 0 w 79"/>
                <a:gd name="T3" fmla="*/ 23 h 75"/>
                <a:gd name="T4" fmla="*/ 21 w 79"/>
                <a:gd name="T5" fmla="*/ 4 h 75"/>
                <a:gd name="T6" fmla="*/ 55 w 79"/>
                <a:gd name="T7" fmla="*/ 43 h 75"/>
                <a:gd name="T8" fmla="*/ 51 w 79"/>
                <a:gd name="T9" fmla="*/ 0 h 75"/>
                <a:gd name="T10" fmla="*/ 79 w 79"/>
                <a:gd name="T11" fmla="*/ 2 h 75"/>
                <a:gd name="T12" fmla="*/ 66 w 7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75">
                  <a:moveTo>
                    <a:pt x="66" y="75"/>
                  </a:moveTo>
                  <a:lnTo>
                    <a:pt x="0" y="23"/>
                  </a:lnTo>
                  <a:lnTo>
                    <a:pt x="21" y="4"/>
                  </a:lnTo>
                  <a:lnTo>
                    <a:pt x="55" y="43"/>
                  </a:lnTo>
                  <a:lnTo>
                    <a:pt x="51" y="0"/>
                  </a:lnTo>
                  <a:lnTo>
                    <a:pt x="79" y="2"/>
                  </a:lnTo>
                  <a:lnTo>
                    <a:pt x="66" y="75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2451" y="1501464"/>
              <a:ext cx="377825" cy="222250"/>
            </a:xfrm>
            <a:custGeom>
              <a:avLst/>
              <a:gdLst>
                <a:gd name="T0" fmla="*/ 9 w 111"/>
                <a:gd name="T1" fmla="*/ 0 h 66"/>
                <a:gd name="T2" fmla="*/ 107 w 111"/>
                <a:gd name="T3" fmla="*/ 0 h 66"/>
                <a:gd name="T4" fmla="*/ 111 w 111"/>
                <a:gd name="T5" fmla="*/ 66 h 66"/>
                <a:gd name="T6" fmla="*/ 10 w 111"/>
                <a:gd name="T7" fmla="*/ 33 h 66"/>
                <a:gd name="T8" fmla="*/ 9 w 11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6">
                  <a:moveTo>
                    <a:pt x="9" y="0"/>
                  </a:moveTo>
                  <a:cubicBezTo>
                    <a:pt x="43" y="14"/>
                    <a:pt x="80" y="20"/>
                    <a:pt x="107" y="0"/>
                  </a:cubicBezTo>
                  <a:cubicBezTo>
                    <a:pt x="90" y="34"/>
                    <a:pt x="104" y="57"/>
                    <a:pt x="111" y="66"/>
                  </a:cubicBezTo>
                  <a:cubicBezTo>
                    <a:pt x="74" y="66"/>
                    <a:pt x="39" y="54"/>
                    <a:pt x="10" y="33"/>
                  </a:cubicBezTo>
                  <a:cubicBezTo>
                    <a:pt x="3" y="24"/>
                    <a:pt x="0" y="13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58064" y="1430026"/>
              <a:ext cx="155575" cy="307975"/>
            </a:xfrm>
            <a:custGeom>
              <a:avLst/>
              <a:gdLst>
                <a:gd name="T0" fmla="*/ 32 w 46"/>
                <a:gd name="T1" fmla="*/ 2 h 91"/>
                <a:gd name="T2" fmla="*/ 19 w 46"/>
                <a:gd name="T3" fmla="*/ 8 h 91"/>
                <a:gd name="T4" fmla="*/ 18 w 46"/>
                <a:gd name="T5" fmla="*/ 10 h 91"/>
                <a:gd name="T6" fmla="*/ 18 w 46"/>
                <a:gd name="T7" fmla="*/ 14 h 91"/>
                <a:gd name="T8" fmla="*/ 22 w 46"/>
                <a:gd name="T9" fmla="*/ 19 h 91"/>
                <a:gd name="T10" fmla="*/ 31 w 46"/>
                <a:gd name="T11" fmla="*/ 19 h 91"/>
                <a:gd name="T12" fmla="*/ 31 w 46"/>
                <a:gd name="T13" fmla="*/ 22 h 91"/>
                <a:gd name="T14" fmla="*/ 8 w 46"/>
                <a:gd name="T15" fmla="*/ 27 h 91"/>
                <a:gd name="T16" fmla="*/ 5 w 46"/>
                <a:gd name="T17" fmla="*/ 37 h 91"/>
                <a:gd name="T18" fmla="*/ 7 w 46"/>
                <a:gd name="T19" fmla="*/ 41 h 91"/>
                <a:gd name="T20" fmla="*/ 7 w 46"/>
                <a:gd name="T21" fmla="*/ 41 h 91"/>
                <a:gd name="T22" fmla="*/ 43 w 46"/>
                <a:gd name="T23" fmla="*/ 39 h 91"/>
                <a:gd name="T24" fmla="*/ 44 w 46"/>
                <a:gd name="T25" fmla="*/ 42 h 91"/>
                <a:gd name="T26" fmla="*/ 10 w 46"/>
                <a:gd name="T27" fmla="*/ 46 h 91"/>
                <a:gd name="T28" fmla="*/ 7 w 46"/>
                <a:gd name="T29" fmla="*/ 57 h 91"/>
                <a:gd name="T30" fmla="*/ 9 w 46"/>
                <a:gd name="T31" fmla="*/ 64 h 91"/>
                <a:gd name="T32" fmla="*/ 46 w 46"/>
                <a:gd name="T33" fmla="*/ 65 h 91"/>
                <a:gd name="T34" fmla="*/ 46 w 46"/>
                <a:gd name="T35" fmla="*/ 67 h 91"/>
                <a:gd name="T36" fmla="*/ 22 w 46"/>
                <a:gd name="T37" fmla="*/ 70 h 91"/>
                <a:gd name="T38" fmla="*/ 19 w 46"/>
                <a:gd name="T39" fmla="*/ 77 h 91"/>
                <a:gd name="T40" fmla="*/ 20 w 46"/>
                <a:gd name="T41" fmla="*/ 82 h 91"/>
                <a:gd name="T42" fmla="*/ 23 w 46"/>
                <a:gd name="T43" fmla="*/ 86 h 91"/>
                <a:gd name="T44" fmla="*/ 23 w 46"/>
                <a:gd name="T45" fmla="*/ 91 h 91"/>
                <a:gd name="T46" fmla="*/ 15 w 46"/>
                <a:gd name="T47" fmla="*/ 85 h 91"/>
                <a:gd name="T48" fmla="*/ 14 w 46"/>
                <a:gd name="T49" fmla="*/ 76 h 91"/>
                <a:gd name="T50" fmla="*/ 16 w 46"/>
                <a:gd name="T51" fmla="*/ 70 h 91"/>
                <a:gd name="T52" fmla="*/ 5 w 46"/>
                <a:gd name="T53" fmla="*/ 68 h 91"/>
                <a:gd name="T54" fmla="*/ 2 w 46"/>
                <a:gd name="T55" fmla="*/ 57 h 91"/>
                <a:gd name="T56" fmla="*/ 4 w 46"/>
                <a:gd name="T57" fmla="*/ 45 h 91"/>
                <a:gd name="T58" fmla="*/ 4 w 46"/>
                <a:gd name="T59" fmla="*/ 45 h 91"/>
                <a:gd name="T60" fmla="*/ 0 w 46"/>
                <a:gd name="T61" fmla="*/ 36 h 91"/>
                <a:gd name="T62" fmla="*/ 4 w 46"/>
                <a:gd name="T63" fmla="*/ 24 h 91"/>
                <a:gd name="T64" fmla="*/ 15 w 46"/>
                <a:gd name="T65" fmla="*/ 19 h 91"/>
                <a:gd name="T66" fmla="*/ 13 w 46"/>
                <a:gd name="T67" fmla="*/ 14 h 91"/>
                <a:gd name="T68" fmla="*/ 14 w 46"/>
                <a:gd name="T69" fmla="*/ 10 h 91"/>
                <a:gd name="T70" fmla="*/ 17 w 46"/>
                <a:gd name="T71" fmla="*/ 6 h 91"/>
                <a:gd name="T72" fmla="*/ 32 w 46"/>
                <a:gd name="T73" fmla="*/ 0 h 91"/>
                <a:gd name="T74" fmla="*/ 32 w 46"/>
                <a:gd name="T7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91">
                  <a:moveTo>
                    <a:pt x="32" y="2"/>
                  </a:moveTo>
                  <a:cubicBezTo>
                    <a:pt x="26" y="2"/>
                    <a:pt x="22" y="6"/>
                    <a:pt x="19" y="8"/>
                  </a:cubicBezTo>
                  <a:cubicBezTo>
                    <a:pt x="19" y="8"/>
                    <a:pt x="18" y="9"/>
                    <a:pt x="18" y="10"/>
                  </a:cubicBezTo>
                  <a:cubicBezTo>
                    <a:pt x="18" y="10"/>
                    <a:pt x="18" y="13"/>
                    <a:pt x="18" y="14"/>
                  </a:cubicBezTo>
                  <a:cubicBezTo>
                    <a:pt x="19" y="17"/>
                    <a:pt x="20" y="19"/>
                    <a:pt x="22" y="19"/>
                  </a:cubicBezTo>
                  <a:cubicBezTo>
                    <a:pt x="25" y="19"/>
                    <a:pt x="30" y="18"/>
                    <a:pt x="31" y="19"/>
                  </a:cubicBezTo>
                  <a:cubicBezTo>
                    <a:pt x="32" y="20"/>
                    <a:pt x="32" y="21"/>
                    <a:pt x="31" y="22"/>
                  </a:cubicBezTo>
                  <a:cubicBezTo>
                    <a:pt x="26" y="23"/>
                    <a:pt x="10" y="25"/>
                    <a:pt x="8" y="27"/>
                  </a:cubicBezTo>
                  <a:cubicBezTo>
                    <a:pt x="7" y="29"/>
                    <a:pt x="6" y="33"/>
                    <a:pt x="5" y="37"/>
                  </a:cubicBezTo>
                  <a:cubicBezTo>
                    <a:pt x="5" y="39"/>
                    <a:pt x="6" y="40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16" y="41"/>
                    <a:pt x="44" y="41"/>
                    <a:pt x="43" y="39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2"/>
                    <a:pt x="21" y="46"/>
                    <a:pt x="10" y="46"/>
                  </a:cubicBezTo>
                  <a:cubicBezTo>
                    <a:pt x="9" y="48"/>
                    <a:pt x="8" y="53"/>
                    <a:pt x="7" y="57"/>
                  </a:cubicBezTo>
                  <a:cubicBezTo>
                    <a:pt x="7" y="60"/>
                    <a:pt x="8" y="63"/>
                    <a:pt x="9" y="64"/>
                  </a:cubicBezTo>
                  <a:cubicBezTo>
                    <a:pt x="11" y="68"/>
                    <a:pt x="46" y="66"/>
                    <a:pt x="46" y="65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33" y="69"/>
                    <a:pt x="22" y="70"/>
                  </a:cubicBezTo>
                  <a:cubicBezTo>
                    <a:pt x="21" y="71"/>
                    <a:pt x="20" y="74"/>
                    <a:pt x="19" y="77"/>
                  </a:cubicBezTo>
                  <a:cubicBezTo>
                    <a:pt x="19" y="79"/>
                    <a:pt x="19" y="81"/>
                    <a:pt x="20" y="82"/>
                  </a:cubicBezTo>
                  <a:cubicBezTo>
                    <a:pt x="22" y="86"/>
                    <a:pt x="23" y="86"/>
                    <a:pt x="23" y="86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19" y="91"/>
                    <a:pt x="15" y="85"/>
                  </a:cubicBezTo>
                  <a:cubicBezTo>
                    <a:pt x="14" y="83"/>
                    <a:pt x="13" y="79"/>
                    <a:pt x="14" y="76"/>
                  </a:cubicBezTo>
                  <a:cubicBezTo>
                    <a:pt x="15" y="74"/>
                    <a:pt x="15" y="72"/>
                    <a:pt x="16" y="70"/>
                  </a:cubicBezTo>
                  <a:cubicBezTo>
                    <a:pt x="11" y="70"/>
                    <a:pt x="6" y="70"/>
                    <a:pt x="5" y="68"/>
                  </a:cubicBezTo>
                  <a:cubicBezTo>
                    <a:pt x="3" y="65"/>
                    <a:pt x="2" y="61"/>
                    <a:pt x="2" y="57"/>
                  </a:cubicBezTo>
                  <a:cubicBezTo>
                    <a:pt x="2" y="53"/>
                    <a:pt x="3" y="48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" y="43"/>
                    <a:pt x="0" y="40"/>
                    <a:pt x="0" y="36"/>
                  </a:cubicBezTo>
                  <a:cubicBezTo>
                    <a:pt x="0" y="32"/>
                    <a:pt x="2" y="27"/>
                    <a:pt x="4" y="24"/>
                  </a:cubicBezTo>
                  <a:cubicBezTo>
                    <a:pt x="6" y="21"/>
                    <a:pt x="11" y="20"/>
                    <a:pt x="15" y="19"/>
                  </a:cubicBezTo>
                  <a:cubicBezTo>
                    <a:pt x="14" y="18"/>
                    <a:pt x="13" y="16"/>
                    <a:pt x="13" y="14"/>
                  </a:cubicBezTo>
                  <a:cubicBezTo>
                    <a:pt x="13" y="13"/>
                    <a:pt x="13" y="11"/>
                    <a:pt x="14" y="10"/>
                  </a:cubicBezTo>
                  <a:cubicBezTo>
                    <a:pt x="14" y="8"/>
                    <a:pt x="15" y="7"/>
                    <a:pt x="17" y="6"/>
                  </a:cubicBezTo>
                  <a:cubicBezTo>
                    <a:pt x="20" y="3"/>
                    <a:pt x="25" y="1"/>
                    <a:pt x="32" y="0"/>
                  </a:cubicBezTo>
                  <a:lnTo>
                    <a:pt x="32" y="2"/>
                  </a:lnTo>
                  <a:close/>
                </a:path>
              </a:pathLst>
            </a:custGeom>
            <a:solidFill>
              <a:srgbClr val="B99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54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6" name="出自【趣你的PPT】(微信:qunideppt)：最优质的PPT资源库"/>
          <p:cNvSpPr txBox="1"/>
          <p:nvPr/>
        </p:nvSpPr>
        <p:spPr>
          <a:xfrm>
            <a:off x="941131" y="2449821"/>
            <a:ext cx="2275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</a:rPr>
              <a:t>万次。</a:t>
            </a:r>
          </a:p>
          <a:p>
            <a:r>
              <a:rPr lang="zh-CN" altLang="en-US" sz="1200" dirty="0">
                <a:solidFill>
                  <a:prstClr val="black"/>
                </a:solidFill>
              </a:rPr>
              <a:t>一不小心，就学会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，快来加入我们。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3252261" y="2964890"/>
            <a:ext cx="2275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</a:rPr>
              <a:t>万次。</a:t>
            </a:r>
          </a:p>
          <a:p>
            <a:r>
              <a:rPr lang="zh-CN" altLang="en-US" sz="1200" dirty="0">
                <a:solidFill>
                  <a:prstClr val="black"/>
                </a:solidFill>
              </a:rPr>
              <a:t>一不小心，就学会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，快来加入我们。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5595564" y="3415430"/>
            <a:ext cx="2275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</a:rPr>
              <a:t>万次。</a:t>
            </a:r>
          </a:p>
          <a:p>
            <a:r>
              <a:rPr lang="zh-CN" altLang="en-US" sz="1200" dirty="0">
                <a:solidFill>
                  <a:prstClr val="black"/>
                </a:solidFill>
              </a:rPr>
              <a:t>一不小心，就学会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，快来加入我们。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923663" y="3939618"/>
            <a:ext cx="2275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</a:rPr>
              <a:t>该原创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模板来自公众号：趣你的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</a:rPr>
              <a:t>万次。</a:t>
            </a:r>
          </a:p>
          <a:p>
            <a:r>
              <a:rPr lang="zh-CN" altLang="en-US" sz="1200" dirty="0">
                <a:solidFill>
                  <a:prstClr val="black"/>
                </a:solidFill>
              </a:rPr>
              <a:t>一不小心，就学会</a:t>
            </a:r>
            <a:r>
              <a:rPr lang="en-US" altLang="zh-CN" sz="1200" dirty="0">
                <a:solidFill>
                  <a:prstClr val="black"/>
                </a:solidFill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</a:rPr>
              <a:t>，快来加入我们。</a:t>
            </a:r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003477" y="1395622"/>
            <a:ext cx="9980090" cy="1065125"/>
            <a:chOff x="996843" y="1292591"/>
            <a:chExt cx="9980090" cy="1065125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996843" y="1292591"/>
              <a:ext cx="9980090" cy="1065125"/>
            </a:xfrm>
            <a:prstGeom prst="rightArrow">
              <a:avLst>
                <a:gd name="adj1" fmla="val 50000"/>
                <a:gd name="adj2" fmla="val 69791"/>
              </a:avLst>
            </a:pr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092974" y="1621571"/>
              <a:ext cx="1873347" cy="406287"/>
              <a:chOff x="1092974" y="1621571"/>
              <a:chExt cx="1873347" cy="406287"/>
            </a:xfrm>
          </p:grpSpPr>
          <p:pic>
            <p:nvPicPr>
              <p:cNvPr id="13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974" y="1621571"/>
                <a:ext cx="406287" cy="406287"/>
              </a:xfrm>
              <a:prstGeom prst="rect">
                <a:avLst/>
              </a:prstGeom>
            </p:spPr>
          </p:pic>
          <p:sp>
            <p:nvSpPr>
              <p:cNvPr id="14" name="出自【趣你的PPT】(微信:qunideppt)：最优质的PPT资源库"/>
              <p:cNvSpPr txBox="1"/>
              <p:nvPr/>
            </p:nvSpPr>
            <p:spPr>
              <a:xfrm>
                <a:off x="1720325" y="1658526"/>
                <a:ext cx="1245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您的标题</a:t>
                </a:r>
              </a:p>
            </p:txBody>
          </p:sp>
        </p:grp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3284454" y="1927746"/>
            <a:ext cx="7699114" cy="1065125"/>
            <a:chOff x="3277820" y="1824715"/>
            <a:chExt cx="7699114" cy="1065125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3277820" y="1824715"/>
              <a:ext cx="7699114" cy="1065125"/>
            </a:xfrm>
            <a:prstGeom prst="rightArrow">
              <a:avLst>
                <a:gd name="adj1" fmla="val 50000"/>
                <a:gd name="adj2" fmla="val 69791"/>
              </a:avLst>
            </a:prstGeom>
            <a:solidFill>
              <a:srgbClr val="B01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8352" y="2096020"/>
              <a:ext cx="522513" cy="522513"/>
            </a:xfrm>
            <a:prstGeom prst="rect">
              <a:avLst/>
            </a:prstGeom>
          </p:spPr>
        </p:pic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4081689" y="2172610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5625720" y="2449821"/>
            <a:ext cx="5357848" cy="1065125"/>
            <a:chOff x="5619086" y="2346790"/>
            <a:chExt cx="5357848" cy="1065125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5619086" y="2346790"/>
              <a:ext cx="5357848" cy="1065125"/>
            </a:xfrm>
            <a:prstGeom prst="rightArrow">
              <a:avLst>
                <a:gd name="adj1" fmla="val 50000"/>
                <a:gd name="adj2" fmla="val 6979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3326" y="2618533"/>
              <a:ext cx="537369" cy="541567"/>
            </a:xfrm>
            <a:prstGeom prst="rect">
              <a:avLst/>
            </a:prstGeom>
          </p:spPr>
        </p:pic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6404934" y="2704650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7906694" y="2971896"/>
            <a:ext cx="3076872" cy="1065125"/>
            <a:chOff x="7900060" y="2868865"/>
            <a:chExt cx="3076872" cy="1065125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7900060" y="2868865"/>
              <a:ext cx="3076872" cy="1065125"/>
            </a:xfrm>
            <a:prstGeom prst="rightArrow">
              <a:avLst>
                <a:gd name="adj1" fmla="val 50000"/>
                <a:gd name="adj2" fmla="val 69791"/>
              </a:avLst>
            </a:prstGeom>
            <a:solidFill>
              <a:srgbClr val="F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906" y="3176369"/>
              <a:ext cx="471092" cy="471092"/>
            </a:xfrm>
            <a:prstGeom prst="rect">
              <a:avLst/>
            </a:prstGeom>
          </p:spPr>
        </p:pic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8722844" y="3216323"/>
              <a:ext cx="1245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8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4" name="出自【趣你的PPT】(微信:qunideppt)：最优质的PPT资源库"/>
          <p:cNvSpPr/>
          <p:nvPr/>
        </p:nvSpPr>
        <p:spPr>
          <a:xfrm>
            <a:off x="4301396" y="1856352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4301396" y="2882958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4301396" y="3909564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>
            <a:off x="4301396" y="4936169"/>
            <a:ext cx="759852" cy="759852"/>
          </a:xfrm>
          <a:prstGeom prst="star32">
            <a:avLst>
              <a:gd name="adj" fmla="val 46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>
            <a:off x="4739425" y="1856352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>
            <a:off x="4739425" y="2882958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>
            <a:off x="4739425" y="3889380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>
            <a:off x="4756380" y="4927266"/>
            <a:ext cx="4831795" cy="759852"/>
          </a:xfrm>
          <a:custGeom>
            <a:avLst/>
            <a:gdLst>
              <a:gd name="connsiteX0" fmla="*/ 74 w 4831795"/>
              <a:gd name="connsiteY0" fmla="*/ 0 h 759852"/>
              <a:gd name="connsiteX1" fmla="*/ 4705150 w 4831795"/>
              <a:gd name="connsiteY1" fmla="*/ 0 h 759852"/>
              <a:gd name="connsiteX2" fmla="*/ 4831795 w 4831795"/>
              <a:gd name="connsiteY2" fmla="*/ 126645 h 759852"/>
              <a:gd name="connsiteX3" fmla="*/ 4831795 w 4831795"/>
              <a:gd name="connsiteY3" fmla="*/ 633207 h 759852"/>
              <a:gd name="connsiteX4" fmla="*/ 4705150 w 4831795"/>
              <a:gd name="connsiteY4" fmla="*/ 759852 h 759852"/>
              <a:gd name="connsiteX5" fmla="*/ 74 w 4831795"/>
              <a:gd name="connsiteY5" fmla="*/ 759852 h 759852"/>
              <a:gd name="connsiteX6" fmla="*/ 0 w 4831795"/>
              <a:gd name="connsiteY6" fmla="*/ 759837 h 759852"/>
              <a:gd name="connsiteX7" fmla="*/ 76420 w 4831795"/>
              <a:gd name="connsiteY7" fmla="*/ 752133 h 759852"/>
              <a:gd name="connsiteX8" fmla="*/ 379778 w 4831795"/>
              <a:gd name="connsiteY8" fmla="*/ 379926 h 759852"/>
              <a:gd name="connsiteX9" fmla="*/ 76420 w 4831795"/>
              <a:gd name="connsiteY9" fmla="*/ 7719 h 759852"/>
              <a:gd name="connsiteX10" fmla="*/ 0 w 4831795"/>
              <a:gd name="connsiteY10" fmla="*/ 15 h 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1795" h="759852">
                <a:moveTo>
                  <a:pt x="74" y="0"/>
                </a:moveTo>
                <a:lnTo>
                  <a:pt x="4705150" y="0"/>
                </a:lnTo>
                <a:cubicBezTo>
                  <a:pt x="4775094" y="0"/>
                  <a:pt x="4831795" y="56701"/>
                  <a:pt x="4831795" y="126645"/>
                </a:cubicBezTo>
                <a:lnTo>
                  <a:pt x="4831795" y="633207"/>
                </a:lnTo>
                <a:cubicBezTo>
                  <a:pt x="4831795" y="703151"/>
                  <a:pt x="4775094" y="759852"/>
                  <a:pt x="4705150" y="759852"/>
                </a:cubicBezTo>
                <a:lnTo>
                  <a:pt x="74" y="759852"/>
                </a:lnTo>
                <a:lnTo>
                  <a:pt x="0" y="759837"/>
                </a:lnTo>
                <a:lnTo>
                  <a:pt x="76420" y="752133"/>
                </a:lnTo>
                <a:cubicBezTo>
                  <a:pt x="249546" y="716707"/>
                  <a:pt x="379778" y="563525"/>
                  <a:pt x="379778" y="379926"/>
                </a:cubicBezTo>
                <a:cubicBezTo>
                  <a:pt x="379778" y="196327"/>
                  <a:pt x="249546" y="43146"/>
                  <a:pt x="76420" y="7719"/>
                </a:cubicBezTo>
                <a:lnTo>
                  <a:pt x="0" y="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5499277" y="2051205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5499277" y="3064855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5499277" y="4091461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5499277" y="5118067"/>
            <a:ext cx="330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点击这里添加您的文本信息</a:t>
            </a:r>
          </a:p>
        </p:txBody>
      </p:sp>
      <p:grpSp>
        <p:nvGrpSpPr>
          <p:cNvPr id="83" name="Group 82出自【趣你的PPT】(微信:qunideppt)：最优质的PPT资源库"/>
          <p:cNvGrpSpPr/>
          <p:nvPr/>
        </p:nvGrpSpPr>
        <p:grpSpPr>
          <a:xfrm>
            <a:off x="1882901" y="2250176"/>
            <a:ext cx="1540757" cy="2859163"/>
            <a:chOff x="1975175" y="2576129"/>
            <a:chExt cx="1227946" cy="2278684"/>
          </a:xfrm>
        </p:grpSpPr>
        <p:pic>
          <p:nvPicPr>
            <p:cNvPr id="7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49806" y="3101498"/>
              <a:ext cx="2278684" cy="1227946"/>
            </a:xfrm>
            <a:prstGeom prst="rect">
              <a:avLst/>
            </a:prstGeom>
          </p:spPr>
        </p:pic>
        <p:pic>
          <p:nvPicPr>
            <p:cNvPr id="8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3827" y="2740526"/>
              <a:ext cx="1072989" cy="1969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620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43" y="1599640"/>
            <a:ext cx="3381281" cy="2251960"/>
          </a:xfrm>
          <a:prstGeom prst="rect">
            <a:avLst/>
          </a:prstGeom>
        </p:spPr>
      </p:pic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15940" y="1599640"/>
            <a:ext cx="3380052" cy="225407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95992" y="3851600"/>
            <a:ext cx="3380052" cy="225407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9" name="Group 12出自【趣你的PPT】(微信:qunideppt)：最优质的PPT资源库"/>
          <p:cNvGrpSpPr>
            <a:grpSpLocks/>
          </p:cNvGrpSpPr>
          <p:nvPr/>
        </p:nvGrpSpPr>
        <p:grpSpPr bwMode="auto">
          <a:xfrm>
            <a:off x="1015940" y="3851600"/>
            <a:ext cx="3380052" cy="2254071"/>
            <a:chOff x="0" y="0"/>
            <a:chExt cx="1979879" cy="1319922"/>
          </a:xfrm>
        </p:grpSpPr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979879" cy="1319922"/>
            </a:xfrm>
            <a:prstGeom prst="rect">
              <a:avLst/>
            </a:prstGeom>
            <a:solidFill>
              <a:srgbClr val="FF5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8363" y="145253"/>
              <a:ext cx="1466806" cy="788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grpSp>
          <p:nvGrpSpPr>
            <p:cNvPr id="42" name="Group 15"/>
            <p:cNvGrpSpPr>
              <a:grpSpLocks/>
            </p:cNvGrpSpPr>
            <p:nvPr/>
          </p:nvGrpSpPr>
          <p:grpSpPr bwMode="auto">
            <a:xfrm>
              <a:off x="134988" y="189858"/>
              <a:ext cx="333375" cy="333375"/>
              <a:chOff x="0" y="0"/>
              <a:chExt cx="333375" cy="333375"/>
            </a:xfrm>
          </p:grpSpPr>
          <p:sp>
            <p:nvSpPr>
              <p:cNvPr id="4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3349" y="80005"/>
                <a:ext cx="180000" cy="14400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33375" cy="333375"/>
              </a:xfrm>
              <a:custGeom>
                <a:avLst/>
                <a:gdLst>
                  <a:gd name="G0" fmla="+- 998 0 0"/>
                  <a:gd name="G1" fmla="+- 21600 0 998"/>
                  <a:gd name="G2" fmla="+- 21600 0 998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998" y="10800"/>
                    </a:moveTo>
                    <a:cubicBezTo>
                      <a:pt x="998" y="16213"/>
                      <a:pt x="5387" y="20602"/>
                      <a:pt x="10800" y="20602"/>
                    </a:cubicBezTo>
                    <a:cubicBezTo>
                      <a:pt x="16213" y="20602"/>
                      <a:pt x="20602" y="16213"/>
                      <a:pt x="20602" y="10800"/>
                    </a:cubicBezTo>
                    <a:cubicBezTo>
                      <a:pt x="20602" y="5387"/>
                      <a:pt x="16213" y="998"/>
                      <a:pt x="10800" y="998"/>
                    </a:cubicBezTo>
                    <a:cubicBezTo>
                      <a:pt x="5387" y="998"/>
                      <a:pt x="998" y="5387"/>
                      <a:pt x="998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5" name="Group 18出自【趣你的PPT】(微信:qunideppt)：最优质的PPT资源库"/>
          <p:cNvGrpSpPr>
            <a:grpSpLocks/>
          </p:cNvGrpSpPr>
          <p:nvPr/>
        </p:nvGrpSpPr>
        <p:grpSpPr bwMode="auto">
          <a:xfrm>
            <a:off x="4395992" y="1599640"/>
            <a:ext cx="3380052" cy="2254072"/>
            <a:chOff x="0" y="0"/>
            <a:chExt cx="1979879" cy="1319919"/>
          </a:xfrm>
        </p:grpSpPr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979879" cy="1319919"/>
            </a:xfrm>
            <a:prstGeom prst="rect">
              <a:avLst/>
            </a:pr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47" name="Group 20"/>
            <p:cNvGrpSpPr>
              <a:grpSpLocks/>
            </p:cNvGrpSpPr>
            <p:nvPr/>
          </p:nvGrpSpPr>
          <p:grpSpPr bwMode="auto">
            <a:xfrm rot="16200000" flipV="1">
              <a:off x="1485691" y="787673"/>
              <a:ext cx="333375" cy="333375"/>
              <a:chOff x="0" y="0"/>
              <a:chExt cx="333375" cy="333375"/>
            </a:xfrm>
          </p:grpSpPr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3348" y="72580"/>
                <a:ext cx="180000" cy="14400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33375" cy="333375"/>
              </a:xfrm>
              <a:custGeom>
                <a:avLst/>
                <a:gdLst>
                  <a:gd name="G0" fmla="+- 797 0 0"/>
                  <a:gd name="G1" fmla="+- 21600 0 797"/>
                  <a:gd name="G2" fmla="+- 21600 0 797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797" y="10800"/>
                    </a:moveTo>
                    <a:cubicBezTo>
                      <a:pt x="797" y="16325"/>
                      <a:pt x="5275" y="20803"/>
                      <a:pt x="10800" y="20803"/>
                    </a:cubicBezTo>
                    <a:cubicBezTo>
                      <a:pt x="16325" y="20803"/>
                      <a:pt x="20803" y="16325"/>
                      <a:pt x="20803" y="10800"/>
                    </a:cubicBezTo>
                    <a:cubicBezTo>
                      <a:pt x="20803" y="5275"/>
                      <a:pt x="16325" y="797"/>
                      <a:pt x="10800" y="797"/>
                    </a:cubicBezTo>
                    <a:cubicBezTo>
                      <a:pt x="5275" y="797"/>
                      <a:pt x="797" y="5275"/>
                      <a:pt x="797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21" y="262367"/>
              <a:ext cx="1466806" cy="788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  <p:grpSp>
        <p:nvGrpSpPr>
          <p:cNvPr id="51" name="Group 24出自【趣你的PPT】(微信:qunideppt)：最优质的PPT资源库"/>
          <p:cNvGrpSpPr>
            <a:grpSpLocks/>
          </p:cNvGrpSpPr>
          <p:nvPr/>
        </p:nvGrpSpPr>
        <p:grpSpPr bwMode="auto">
          <a:xfrm>
            <a:off x="7776044" y="3851600"/>
            <a:ext cx="3380052" cy="2254072"/>
            <a:chOff x="0" y="0"/>
            <a:chExt cx="1979879" cy="1319919"/>
          </a:xfrm>
        </p:grpSpPr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979879" cy="1319919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3" name="Group 26"/>
            <p:cNvGrpSpPr>
              <a:grpSpLocks/>
            </p:cNvGrpSpPr>
            <p:nvPr/>
          </p:nvGrpSpPr>
          <p:grpSpPr bwMode="auto">
            <a:xfrm rot="5400000" flipH="1" flipV="1">
              <a:off x="149833" y="204103"/>
              <a:ext cx="333375" cy="333375"/>
              <a:chOff x="0" y="0"/>
              <a:chExt cx="333375" cy="333375"/>
            </a:xfrm>
          </p:grpSpPr>
          <p:sp>
            <p:nvSpPr>
              <p:cNvPr id="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6687" y="72582"/>
                <a:ext cx="180000" cy="14400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33375" cy="333375"/>
              </a:xfrm>
              <a:custGeom>
                <a:avLst/>
                <a:gdLst>
                  <a:gd name="G0" fmla="+- 1005 0 0"/>
                  <a:gd name="G1" fmla="+- 21600 0 1005"/>
                  <a:gd name="G2" fmla="+- 21600 0 1005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05" y="10800"/>
                    </a:moveTo>
                    <a:cubicBezTo>
                      <a:pt x="1005" y="16210"/>
                      <a:pt x="5390" y="20595"/>
                      <a:pt x="10800" y="20595"/>
                    </a:cubicBezTo>
                    <a:cubicBezTo>
                      <a:pt x="16210" y="20595"/>
                      <a:pt x="20595" y="16210"/>
                      <a:pt x="20595" y="10800"/>
                    </a:cubicBezTo>
                    <a:cubicBezTo>
                      <a:pt x="20595" y="5390"/>
                      <a:pt x="16210" y="1005"/>
                      <a:pt x="10800" y="1005"/>
                    </a:cubicBezTo>
                    <a:cubicBezTo>
                      <a:pt x="5390" y="1005"/>
                      <a:pt x="1005" y="5390"/>
                      <a:pt x="1005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8140" y="127807"/>
              <a:ext cx="1466806" cy="788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6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35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3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3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9出自【趣你的PPT】(微信:qunideppt)：最优质的PPT资源库"/>
          <p:cNvGrpSpPr>
            <a:grpSpLocks/>
          </p:cNvGrpSpPr>
          <p:nvPr/>
        </p:nvGrpSpPr>
        <p:grpSpPr bwMode="auto">
          <a:xfrm>
            <a:off x="3746559" y="1996568"/>
            <a:ext cx="1951979" cy="1951979"/>
            <a:chOff x="0" y="0"/>
            <a:chExt cx="1466850" cy="1466850"/>
          </a:xfrm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0" y="0"/>
              <a:ext cx="1466850" cy="1466850"/>
            </a:xfrm>
            <a:custGeom>
              <a:avLst/>
              <a:gdLst>
                <a:gd name="G0" fmla="+- 7740 0 0"/>
                <a:gd name="G1" fmla="+- 2641236 0 0"/>
                <a:gd name="G2" fmla="+- 0 0 2641236"/>
                <a:gd name="T0" fmla="*/ 0 256 1"/>
                <a:gd name="T1" fmla="*/ 180 256 1"/>
                <a:gd name="G3" fmla="+- 2641236 T0 T1"/>
                <a:gd name="T2" fmla="*/ 0 256 1"/>
                <a:gd name="T3" fmla="*/ 90 256 1"/>
                <a:gd name="G4" fmla="+- 2641236 T2 T3"/>
                <a:gd name="G5" fmla="*/ G4 2 1"/>
                <a:gd name="T4" fmla="*/ 90 256 1"/>
                <a:gd name="T5" fmla="*/ 0 256 1"/>
                <a:gd name="G6" fmla="+- 2641236 T4 T5"/>
                <a:gd name="G7" fmla="*/ G6 2 1"/>
                <a:gd name="G8" fmla="abs 2641236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740"/>
                <a:gd name="G18" fmla="*/ 7740 1 2"/>
                <a:gd name="G19" fmla="+- G18 5400 0"/>
                <a:gd name="G20" fmla="cos G19 2641236"/>
                <a:gd name="G21" fmla="sin G19 2641236"/>
                <a:gd name="G22" fmla="+- G20 10800 0"/>
                <a:gd name="G23" fmla="+- G21 10800 0"/>
                <a:gd name="G24" fmla="+- 10800 0 G20"/>
                <a:gd name="G25" fmla="+- 7740 10800 0"/>
                <a:gd name="G26" fmla="?: G9 G17 G25"/>
                <a:gd name="G27" fmla="?: G9 0 21600"/>
                <a:gd name="G28" fmla="cos 10800 2641236"/>
                <a:gd name="G29" fmla="sin 10800 2641236"/>
                <a:gd name="G30" fmla="sin 7740 2641236"/>
                <a:gd name="G31" fmla="+- G28 10800 0"/>
                <a:gd name="G32" fmla="+- G29 10800 0"/>
                <a:gd name="G33" fmla="+- G30 10800 0"/>
                <a:gd name="G34" fmla="?: G4 0 G31"/>
                <a:gd name="G35" fmla="?: 2641236 G34 0"/>
                <a:gd name="G36" fmla="?: G6 G35 G31"/>
                <a:gd name="G37" fmla="+- 21600 0 G36"/>
                <a:gd name="G38" fmla="?: G4 0 G33"/>
                <a:gd name="G39" fmla="?: 2641236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7869 w 21600"/>
                <a:gd name="T15" fmla="*/ 16795 h 21600"/>
                <a:gd name="T16" fmla="*/ 10800 w 21600"/>
                <a:gd name="T17" fmla="*/ 18540 h 21600"/>
                <a:gd name="T18" fmla="*/ 3731 w 21600"/>
                <a:gd name="T19" fmla="*/ 16795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6702" y="15806"/>
                  </a:moveTo>
                  <a:cubicBezTo>
                    <a:pt x="15232" y="17540"/>
                    <a:pt x="13073" y="18540"/>
                    <a:pt x="10800" y="18540"/>
                  </a:cubicBezTo>
                  <a:cubicBezTo>
                    <a:pt x="8526" y="18540"/>
                    <a:pt x="6367" y="17540"/>
                    <a:pt x="4897" y="15806"/>
                  </a:cubicBezTo>
                  <a:lnTo>
                    <a:pt x="2563" y="17785"/>
                  </a:lnTo>
                  <a:cubicBezTo>
                    <a:pt x="4615" y="20205"/>
                    <a:pt x="7627" y="21600"/>
                    <a:pt x="10800" y="21600"/>
                  </a:cubicBezTo>
                  <a:cubicBezTo>
                    <a:pt x="13972" y="21600"/>
                    <a:pt x="16984" y="20205"/>
                    <a:pt x="19036" y="17785"/>
                  </a:cubicBezTo>
                  <a:close/>
                </a:path>
              </a:pathLst>
            </a:cu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285434" y="285433"/>
              <a:ext cx="897491" cy="897491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438583" y="462741"/>
              <a:ext cx="604420" cy="455086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23"/>
                <a:gd name="T130" fmla="*/ 0 h 1114"/>
                <a:gd name="T131" fmla="*/ 1423 w 1423"/>
                <a:gd name="T132" fmla="*/ 1114 h 111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269" tIns="45636" rIns="91269" bIns="45636"/>
            <a:lstStyle/>
            <a:p>
              <a:endParaRPr lang="zh-CN" altLang="zh-CN" sz="1597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" name="Group 13出自【趣你的PPT】(微信:qunideppt)：最优质的PPT资源库"/>
          <p:cNvGrpSpPr>
            <a:grpSpLocks/>
          </p:cNvGrpSpPr>
          <p:nvPr/>
        </p:nvGrpSpPr>
        <p:grpSpPr bwMode="auto">
          <a:xfrm>
            <a:off x="4895777" y="3213387"/>
            <a:ext cx="1951980" cy="1951980"/>
            <a:chOff x="0" y="0"/>
            <a:chExt cx="1466850" cy="1466850"/>
          </a:xfrm>
        </p:grpSpPr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 flipH="1" flipV="1">
              <a:off x="0" y="0"/>
              <a:ext cx="1466850" cy="1466850"/>
            </a:xfrm>
            <a:custGeom>
              <a:avLst/>
              <a:gdLst>
                <a:gd name="G0" fmla="+- 7740 0 0"/>
                <a:gd name="G1" fmla="+- 5812841 0 0"/>
                <a:gd name="G2" fmla="+- 0 0 5812841"/>
                <a:gd name="T0" fmla="*/ 0 256 1"/>
                <a:gd name="T1" fmla="*/ 180 256 1"/>
                <a:gd name="G3" fmla="+- 5812841 T0 T1"/>
                <a:gd name="T2" fmla="*/ 0 256 1"/>
                <a:gd name="T3" fmla="*/ 90 256 1"/>
                <a:gd name="G4" fmla="+- 5812841 T2 T3"/>
                <a:gd name="G5" fmla="*/ G4 2 1"/>
                <a:gd name="T4" fmla="*/ 90 256 1"/>
                <a:gd name="T5" fmla="*/ 0 256 1"/>
                <a:gd name="G6" fmla="+- 5812841 T4 T5"/>
                <a:gd name="G7" fmla="*/ G6 2 1"/>
                <a:gd name="G8" fmla="abs 5812841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740"/>
                <a:gd name="G18" fmla="*/ 7740 1 2"/>
                <a:gd name="G19" fmla="+- G18 5400 0"/>
                <a:gd name="G20" fmla="cos G19 5812841"/>
                <a:gd name="G21" fmla="sin G19 5812841"/>
                <a:gd name="G22" fmla="+- G20 10800 0"/>
                <a:gd name="G23" fmla="+- G21 10800 0"/>
                <a:gd name="G24" fmla="+- 10800 0 G20"/>
                <a:gd name="G25" fmla="+- 7740 10800 0"/>
                <a:gd name="G26" fmla="?: G9 G17 G25"/>
                <a:gd name="G27" fmla="?: G9 0 21600"/>
                <a:gd name="G28" fmla="cos 10800 5812841"/>
                <a:gd name="G29" fmla="sin 10800 5812841"/>
                <a:gd name="G30" fmla="sin 7740 5812841"/>
                <a:gd name="G31" fmla="+- G28 10800 0"/>
                <a:gd name="G32" fmla="+- G29 10800 0"/>
                <a:gd name="G33" fmla="+- G30 10800 0"/>
                <a:gd name="G34" fmla="?: G4 0 G31"/>
                <a:gd name="G35" fmla="?: 5812841 G34 0"/>
                <a:gd name="G36" fmla="?: G6 G35 G31"/>
                <a:gd name="G37" fmla="+- 21600 0 G36"/>
                <a:gd name="G38" fmla="?: G4 0 G33"/>
                <a:gd name="G39" fmla="?: 5812841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1010 w 21600"/>
                <a:gd name="T15" fmla="*/ 20067 h 21600"/>
                <a:gd name="T16" fmla="*/ 10800 w 21600"/>
                <a:gd name="T17" fmla="*/ 18540 h 21600"/>
                <a:gd name="T18" fmla="*/ 10590 w 21600"/>
                <a:gd name="T19" fmla="*/ 20067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976" y="18537"/>
                  </a:moveTo>
                  <a:cubicBezTo>
                    <a:pt x="10917" y="18539"/>
                    <a:pt x="10858" y="18540"/>
                    <a:pt x="10800" y="18540"/>
                  </a:cubicBezTo>
                  <a:cubicBezTo>
                    <a:pt x="10741" y="18540"/>
                    <a:pt x="10682" y="18539"/>
                    <a:pt x="10623" y="18537"/>
                  </a:cubicBezTo>
                  <a:lnTo>
                    <a:pt x="10554" y="21597"/>
                  </a:lnTo>
                  <a:cubicBezTo>
                    <a:pt x="10636" y="21599"/>
                    <a:pt x="10718" y="21600"/>
                    <a:pt x="10800" y="21600"/>
                  </a:cubicBezTo>
                  <a:cubicBezTo>
                    <a:pt x="10881" y="21600"/>
                    <a:pt x="10963" y="21599"/>
                    <a:pt x="11045" y="21597"/>
                  </a:cubicBezTo>
                  <a:close/>
                </a:path>
              </a:pathLst>
            </a:cu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286191" y="284677"/>
              <a:ext cx="897491" cy="897491"/>
            </a:xfrm>
            <a:prstGeom prst="ellipse">
              <a:avLst/>
            </a:pr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13" name="出自【趣你的PPT】(微信:qunideppt)：最优质的PPT资源库" descr="C:\Users\kelleyc\Desktop\untitled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15" y="479715"/>
              <a:ext cx="507419" cy="507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7出自【趣你的PPT】(微信:qunideppt)：最优质的PPT资源库"/>
          <p:cNvGrpSpPr>
            <a:grpSpLocks/>
          </p:cNvGrpSpPr>
          <p:nvPr/>
        </p:nvGrpSpPr>
        <p:grpSpPr bwMode="auto">
          <a:xfrm>
            <a:off x="6006969" y="1958542"/>
            <a:ext cx="1951980" cy="1951980"/>
            <a:chOff x="0" y="0"/>
            <a:chExt cx="1466850" cy="1466850"/>
          </a:xfrm>
        </p:grpSpPr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0" y="0"/>
              <a:ext cx="1466850" cy="1466850"/>
            </a:xfrm>
            <a:custGeom>
              <a:avLst/>
              <a:gdLst>
                <a:gd name="G0" fmla="+- 7740 0 0"/>
                <a:gd name="G1" fmla="+- 5812841 0 0"/>
                <a:gd name="G2" fmla="+- 0 0 5812841"/>
                <a:gd name="T0" fmla="*/ 0 256 1"/>
                <a:gd name="T1" fmla="*/ 180 256 1"/>
                <a:gd name="G3" fmla="+- 5812841 T0 T1"/>
                <a:gd name="T2" fmla="*/ 0 256 1"/>
                <a:gd name="T3" fmla="*/ 90 256 1"/>
                <a:gd name="G4" fmla="+- 5812841 T2 T3"/>
                <a:gd name="G5" fmla="*/ G4 2 1"/>
                <a:gd name="T4" fmla="*/ 90 256 1"/>
                <a:gd name="T5" fmla="*/ 0 256 1"/>
                <a:gd name="G6" fmla="+- 5812841 T4 T5"/>
                <a:gd name="G7" fmla="*/ G6 2 1"/>
                <a:gd name="G8" fmla="abs 5812841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740"/>
                <a:gd name="G18" fmla="*/ 7740 1 2"/>
                <a:gd name="G19" fmla="+- G18 5400 0"/>
                <a:gd name="G20" fmla="cos G19 5812841"/>
                <a:gd name="G21" fmla="sin G19 5812841"/>
                <a:gd name="G22" fmla="+- G20 10800 0"/>
                <a:gd name="G23" fmla="+- G21 10800 0"/>
                <a:gd name="G24" fmla="+- 10800 0 G20"/>
                <a:gd name="G25" fmla="+- 7740 10800 0"/>
                <a:gd name="G26" fmla="?: G9 G17 G25"/>
                <a:gd name="G27" fmla="?: G9 0 21600"/>
                <a:gd name="G28" fmla="cos 10800 5812841"/>
                <a:gd name="G29" fmla="sin 10800 5812841"/>
                <a:gd name="G30" fmla="sin 7740 5812841"/>
                <a:gd name="G31" fmla="+- G28 10800 0"/>
                <a:gd name="G32" fmla="+- G29 10800 0"/>
                <a:gd name="G33" fmla="+- G30 10800 0"/>
                <a:gd name="G34" fmla="?: G4 0 G31"/>
                <a:gd name="G35" fmla="?: 5812841 G34 0"/>
                <a:gd name="G36" fmla="?: G6 G35 G31"/>
                <a:gd name="G37" fmla="+- 21600 0 G36"/>
                <a:gd name="G38" fmla="?: G4 0 G33"/>
                <a:gd name="G39" fmla="?: 5812841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1010 w 21600"/>
                <a:gd name="T15" fmla="*/ 20067 h 21600"/>
                <a:gd name="T16" fmla="*/ 10800 w 21600"/>
                <a:gd name="T17" fmla="*/ 18540 h 21600"/>
                <a:gd name="T18" fmla="*/ 10590 w 21600"/>
                <a:gd name="T19" fmla="*/ 20067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976" y="18537"/>
                  </a:moveTo>
                  <a:cubicBezTo>
                    <a:pt x="10917" y="18539"/>
                    <a:pt x="10858" y="18540"/>
                    <a:pt x="10800" y="18540"/>
                  </a:cubicBezTo>
                  <a:cubicBezTo>
                    <a:pt x="10741" y="18540"/>
                    <a:pt x="10682" y="18539"/>
                    <a:pt x="10623" y="18537"/>
                  </a:cubicBezTo>
                  <a:lnTo>
                    <a:pt x="10554" y="21597"/>
                  </a:lnTo>
                  <a:cubicBezTo>
                    <a:pt x="10636" y="21599"/>
                    <a:pt x="10718" y="21600"/>
                    <a:pt x="10800" y="21600"/>
                  </a:cubicBezTo>
                  <a:cubicBezTo>
                    <a:pt x="10881" y="21600"/>
                    <a:pt x="10963" y="21599"/>
                    <a:pt x="11045" y="21597"/>
                  </a:cubicBezTo>
                  <a:close/>
                </a:path>
              </a:pathLst>
            </a:cu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283164" y="284677"/>
              <a:ext cx="897491" cy="897491"/>
            </a:xfrm>
            <a:prstGeom prst="ellipse">
              <a:avLst/>
            </a:pr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spect="1" noEditPoints="1" noChangeArrowheads="1"/>
            </p:cNvSpPr>
            <p:nvPr/>
          </p:nvSpPr>
          <p:spPr bwMode="auto">
            <a:xfrm>
              <a:off x="486984" y="475062"/>
              <a:ext cx="489856" cy="487351"/>
            </a:xfrm>
            <a:custGeom>
              <a:avLst/>
              <a:gdLst>
                <a:gd name="T0" fmla="*/ 72 w 87"/>
                <a:gd name="T1" fmla="*/ 33 h 87"/>
                <a:gd name="T2" fmla="*/ 59 w 87"/>
                <a:gd name="T3" fmla="*/ 45 h 87"/>
                <a:gd name="T4" fmla="*/ 51 w 87"/>
                <a:gd name="T5" fmla="*/ 37 h 87"/>
                <a:gd name="T6" fmla="*/ 57 w 87"/>
                <a:gd name="T7" fmla="*/ 30 h 87"/>
                <a:gd name="T8" fmla="*/ 57 w 87"/>
                <a:gd name="T9" fmla="*/ 27 h 87"/>
                <a:gd name="T10" fmla="*/ 57 w 87"/>
                <a:gd name="T11" fmla="*/ 27 h 87"/>
                <a:gd name="T12" fmla="*/ 53 w 87"/>
                <a:gd name="T13" fmla="*/ 27 h 87"/>
                <a:gd name="T14" fmla="*/ 47 w 87"/>
                <a:gd name="T15" fmla="*/ 33 h 87"/>
                <a:gd name="T16" fmla="*/ 42 w 87"/>
                <a:gd name="T17" fmla="*/ 28 h 87"/>
                <a:gd name="T18" fmla="*/ 55 w 87"/>
                <a:gd name="T19" fmla="*/ 16 h 87"/>
                <a:gd name="T20" fmla="*/ 72 w 87"/>
                <a:gd name="T21" fmla="*/ 33 h 87"/>
                <a:gd name="T22" fmla="*/ 45 w 87"/>
                <a:gd name="T23" fmla="*/ 60 h 87"/>
                <a:gd name="T24" fmla="*/ 36 w 87"/>
                <a:gd name="T25" fmla="*/ 51 h 87"/>
                <a:gd name="T26" fmla="*/ 21 w 87"/>
                <a:gd name="T27" fmla="*/ 66 h 87"/>
                <a:gd name="T28" fmla="*/ 17 w 87"/>
                <a:gd name="T29" fmla="*/ 66 h 87"/>
                <a:gd name="T30" fmla="*/ 17 w 87"/>
                <a:gd name="T31" fmla="*/ 66 h 87"/>
                <a:gd name="T32" fmla="*/ 17 w 87"/>
                <a:gd name="T33" fmla="*/ 63 h 87"/>
                <a:gd name="T34" fmla="*/ 33 w 87"/>
                <a:gd name="T35" fmla="*/ 47 h 87"/>
                <a:gd name="T36" fmla="*/ 28 w 87"/>
                <a:gd name="T37" fmla="*/ 43 h 87"/>
                <a:gd name="T38" fmla="*/ 9 w 87"/>
                <a:gd name="T39" fmla="*/ 62 h 87"/>
                <a:gd name="T40" fmla="*/ 2 w 87"/>
                <a:gd name="T41" fmla="*/ 86 h 87"/>
                <a:gd name="T42" fmla="*/ 26 w 87"/>
                <a:gd name="T43" fmla="*/ 79 h 87"/>
                <a:gd name="T44" fmla="*/ 45 w 87"/>
                <a:gd name="T45" fmla="*/ 60 h 87"/>
                <a:gd name="T46" fmla="*/ 76 w 87"/>
                <a:gd name="T47" fmla="*/ 29 h 87"/>
                <a:gd name="T48" fmla="*/ 87 w 87"/>
                <a:gd name="T49" fmla="*/ 17 h 87"/>
                <a:gd name="T50" fmla="*/ 70 w 87"/>
                <a:gd name="T51" fmla="*/ 0 h 87"/>
                <a:gd name="T52" fmla="*/ 59 w 87"/>
                <a:gd name="T53" fmla="*/ 12 h 87"/>
                <a:gd name="T54" fmla="*/ 76 w 87"/>
                <a:gd name="T55" fmla="*/ 29 h 87"/>
                <a:gd name="T56" fmla="*/ 66 w 87"/>
                <a:gd name="T57" fmla="*/ 51 h 87"/>
                <a:gd name="T58" fmla="*/ 62 w 87"/>
                <a:gd name="T59" fmla="*/ 51 h 87"/>
                <a:gd name="T60" fmla="*/ 35 w 87"/>
                <a:gd name="T61" fmla="*/ 25 h 87"/>
                <a:gd name="T62" fmla="*/ 36 w 87"/>
                <a:gd name="T63" fmla="*/ 18 h 87"/>
                <a:gd name="T64" fmla="*/ 18 w 87"/>
                <a:gd name="T65" fmla="*/ 0 h 87"/>
                <a:gd name="T66" fmla="*/ 18 w 87"/>
                <a:gd name="T67" fmla="*/ 0 h 87"/>
                <a:gd name="T68" fmla="*/ 19 w 87"/>
                <a:gd name="T69" fmla="*/ 5 h 87"/>
                <a:gd name="T70" fmla="*/ 25 w 87"/>
                <a:gd name="T71" fmla="*/ 15 h 87"/>
                <a:gd name="T72" fmla="*/ 15 w 87"/>
                <a:gd name="T73" fmla="*/ 25 h 87"/>
                <a:gd name="T74" fmla="*/ 4 w 87"/>
                <a:gd name="T75" fmla="*/ 16 h 87"/>
                <a:gd name="T76" fmla="*/ 1 w 87"/>
                <a:gd name="T77" fmla="*/ 13 h 87"/>
                <a:gd name="T78" fmla="*/ 0 w 87"/>
                <a:gd name="T79" fmla="*/ 18 h 87"/>
                <a:gd name="T80" fmla="*/ 18 w 87"/>
                <a:gd name="T81" fmla="*/ 36 h 87"/>
                <a:gd name="T82" fmla="*/ 23 w 87"/>
                <a:gd name="T83" fmla="*/ 36 h 87"/>
                <a:gd name="T84" fmla="*/ 50 w 87"/>
                <a:gd name="T85" fmla="*/ 62 h 87"/>
                <a:gd name="T86" fmla="*/ 49 w 87"/>
                <a:gd name="T87" fmla="*/ 69 h 87"/>
                <a:gd name="T88" fmla="*/ 67 w 87"/>
                <a:gd name="T89" fmla="*/ 87 h 87"/>
                <a:gd name="T90" fmla="*/ 67 w 87"/>
                <a:gd name="T91" fmla="*/ 87 h 87"/>
                <a:gd name="T92" fmla="*/ 66 w 87"/>
                <a:gd name="T93" fmla="*/ 82 h 87"/>
                <a:gd name="T94" fmla="*/ 60 w 87"/>
                <a:gd name="T95" fmla="*/ 73 h 87"/>
                <a:gd name="T96" fmla="*/ 70 w 87"/>
                <a:gd name="T97" fmla="*/ 62 h 87"/>
                <a:gd name="T98" fmla="*/ 80 w 87"/>
                <a:gd name="T99" fmla="*/ 71 h 87"/>
                <a:gd name="T100" fmla="*/ 84 w 87"/>
                <a:gd name="T101" fmla="*/ 74 h 87"/>
                <a:gd name="T102" fmla="*/ 84 w 87"/>
                <a:gd name="T103" fmla="*/ 69 h 87"/>
                <a:gd name="T104" fmla="*/ 66 w 87"/>
                <a:gd name="T105" fmla="*/ 51 h 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7"/>
                <a:gd name="T160" fmla="*/ 0 h 87"/>
                <a:gd name="T161" fmla="*/ 87 w 87"/>
                <a:gd name="T162" fmla="*/ 87 h 8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7" h="87">
                  <a:moveTo>
                    <a:pt x="72" y="33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6"/>
                    <a:pt x="54" y="26"/>
                    <a:pt x="53" y="27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lose/>
                  <a:moveTo>
                    <a:pt x="45" y="60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7"/>
                    <a:pt x="18" y="67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5"/>
                    <a:pt x="16" y="64"/>
                    <a:pt x="17" y="6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6" y="79"/>
                    <a:pt x="26" y="79"/>
                    <a:pt x="26" y="79"/>
                  </a:cubicBezTo>
                  <a:lnTo>
                    <a:pt x="45" y="60"/>
                  </a:lnTo>
                  <a:close/>
                  <a:moveTo>
                    <a:pt x="76" y="29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76" y="29"/>
                  </a:lnTo>
                  <a:close/>
                  <a:moveTo>
                    <a:pt x="66" y="51"/>
                  </a:moveTo>
                  <a:cubicBezTo>
                    <a:pt x="65" y="51"/>
                    <a:pt x="64" y="51"/>
                    <a:pt x="62" y="51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7"/>
                    <a:pt x="25" y="11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ubicBezTo>
                    <a:pt x="10" y="25"/>
                    <a:pt x="5" y="21"/>
                    <a:pt x="4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0" y="28"/>
                    <a:pt x="9" y="36"/>
                    <a:pt x="18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4"/>
                    <a:pt x="49" y="67"/>
                    <a:pt x="49" y="69"/>
                  </a:cubicBezTo>
                  <a:cubicBezTo>
                    <a:pt x="49" y="79"/>
                    <a:pt x="5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2" y="80"/>
                    <a:pt x="60" y="77"/>
                    <a:pt x="60" y="73"/>
                  </a:cubicBezTo>
                  <a:cubicBezTo>
                    <a:pt x="60" y="67"/>
                    <a:pt x="64" y="62"/>
                    <a:pt x="70" y="62"/>
                  </a:cubicBezTo>
                  <a:cubicBezTo>
                    <a:pt x="75" y="62"/>
                    <a:pt x="80" y="66"/>
                    <a:pt x="80" y="71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5" y="71"/>
                    <a:pt x="84" y="69"/>
                  </a:cubicBezTo>
                  <a:cubicBezTo>
                    <a:pt x="84" y="59"/>
                    <a:pt x="76" y="51"/>
                    <a:pt x="6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" name="Group 21出自【趣你的PPT】(微信:qunideppt)：最优质的PPT资源库"/>
          <p:cNvGrpSpPr>
            <a:grpSpLocks/>
          </p:cNvGrpSpPr>
          <p:nvPr/>
        </p:nvGrpSpPr>
        <p:grpSpPr bwMode="auto">
          <a:xfrm>
            <a:off x="7154075" y="3177473"/>
            <a:ext cx="1951980" cy="1951980"/>
            <a:chOff x="0" y="0"/>
            <a:chExt cx="1466850" cy="1466850"/>
          </a:xfrm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 flipH="1" flipV="1">
              <a:off x="0" y="0"/>
              <a:ext cx="1466850" cy="1466850"/>
            </a:xfrm>
            <a:custGeom>
              <a:avLst/>
              <a:gdLst>
                <a:gd name="G0" fmla="+- 7740 0 0"/>
                <a:gd name="G1" fmla="+- 2603094 0 0"/>
                <a:gd name="G2" fmla="+- 0 0 2603094"/>
                <a:gd name="T0" fmla="*/ 0 256 1"/>
                <a:gd name="T1" fmla="*/ 180 256 1"/>
                <a:gd name="G3" fmla="+- 2603094 T0 T1"/>
                <a:gd name="T2" fmla="*/ 0 256 1"/>
                <a:gd name="T3" fmla="*/ 90 256 1"/>
                <a:gd name="G4" fmla="+- 2603094 T2 T3"/>
                <a:gd name="G5" fmla="*/ G4 2 1"/>
                <a:gd name="T4" fmla="*/ 90 256 1"/>
                <a:gd name="T5" fmla="*/ 0 256 1"/>
                <a:gd name="G6" fmla="+- 2603094 T4 T5"/>
                <a:gd name="G7" fmla="*/ G6 2 1"/>
                <a:gd name="G8" fmla="abs 2603094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740"/>
                <a:gd name="G18" fmla="*/ 7740 1 2"/>
                <a:gd name="G19" fmla="+- G18 5400 0"/>
                <a:gd name="G20" fmla="cos G19 2603094"/>
                <a:gd name="G21" fmla="sin G19 2603094"/>
                <a:gd name="G22" fmla="+- G20 10800 0"/>
                <a:gd name="G23" fmla="+- G21 10800 0"/>
                <a:gd name="G24" fmla="+- 10800 0 G20"/>
                <a:gd name="G25" fmla="+- 7740 10800 0"/>
                <a:gd name="G26" fmla="?: G9 G17 G25"/>
                <a:gd name="G27" fmla="?: G9 0 21600"/>
                <a:gd name="G28" fmla="cos 10800 2603094"/>
                <a:gd name="G29" fmla="sin 10800 2603094"/>
                <a:gd name="G30" fmla="sin 7740 2603094"/>
                <a:gd name="G31" fmla="+- G28 10800 0"/>
                <a:gd name="G32" fmla="+- G29 10800 0"/>
                <a:gd name="G33" fmla="+- G30 10800 0"/>
                <a:gd name="G34" fmla="?: G4 0 G31"/>
                <a:gd name="G35" fmla="?: 2603094 G34 0"/>
                <a:gd name="G36" fmla="?: G6 G35 G31"/>
                <a:gd name="G37" fmla="+- 21600 0 G36"/>
                <a:gd name="G38" fmla="?: G4 0 G33"/>
                <a:gd name="G39" fmla="?: 2603094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7930 w 21600"/>
                <a:gd name="T15" fmla="*/ 16723 h 21600"/>
                <a:gd name="T16" fmla="*/ 10800 w 21600"/>
                <a:gd name="T17" fmla="*/ 18540 h 21600"/>
                <a:gd name="T18" fmla="*/ 3670 w 21600"/>
                <a:gd name="T19" fmla="*/ 1672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6753" y="15746"/>
                  </a:moveTo>
                  <a:cubicBezTo>
                    <a:pt x="15282" y="17516"/>
                    <a:pt x="13101" y="18540"/>
                    <a:pt x="10800" y="18540"/>
                  </a:cubicBezTo>
                  <a:cubicBezTo>
                    <a:pt x="8498" y="18540"/>
                    <a:pt x="6317" y="17516"/>
                    <a:pt x="4846" y="15746"/>
                  </a:cubicBezTo>
                  <a:lnTo>
                    <a:pt x="2492" y="17701"/>
                  </a:lnTo>
                  <a:cubicBezTo>
                    <a:pt x="4544" y="20171"/>
                    <a:pt x="7589" y="21600"/>
                    <a:pt x="10800" y="21600"/>
                  </a:cubicBezTo>
                  <a:cubicBezTo>
                    <a:pt x="14010" y="21600"/>
                    <a:pt x="17055" y="20171"/>
                    <a:pt x="19107" y="17701"/>
                  </a:cubicBezTo>
                  <a:close/>
                </a:path>
              </a:pathLst>
            </a:cu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283163" y="284677"/>
              <a:ext cx="897491" cy="897491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22" name="出自【趣你的PPT】(微信:qunideppt)：最优质的PPT资源库" descr="C:\Users\Jonahs\Dropbox\Projects SCOTT\MEET Windows Azure\source\Background\tile-icon-networ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2" y="457555"/>
              <a:ext cx="598557" cy="59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5出自【趣你的PPT】(微信:qunideppt)：最优质的PPT资源库"/>
          <p:cNvGrpSpPr>
            <a:grpSpLocks/>
          </p:cNvGrpSpPr>
          <p:nvPr/>
        </p:nvGrpSpPr>
        <p:grpSpPr bwMode="auto">
          <a:xfrm>
            <a:off x="1672053" y="4221065"/>
            <a:ext cx="3126548" cy="1161258"/>
            <a:chOff x="0" y="0"/>
            <a:chExt cx="2349736" cy="873194"/>
          </a:xfrm>
        </p:grpSpPr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2291" y="0"/>
              <a:ext cx="1570336" cy="284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863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248336"/>
              <a:ext cx="2349736" cy="62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。我们制作的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教程视频</a:t>
              </a:r>
              <a:r>
                <a:rPr lang="en-US" altLang="zh-CN" sz="1200" dirty="0">
                  <a:solidFill>
                    <a:prstClr val="black"/>
                  </a:solidFill>
                </a:rPr>
                <a:t>《</a:t>
              </a:r>
              <a:r>
                <a:rPr lang="zh-CN" altLang="en-US" sz="1200" dirty="0">
                  <a:solidFill>
                    <a:prstClr val="black"/>
                  </a:solidFill>
                </a:rPr>
                <a:t>趣你的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PPT》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，播放量已超过</a:t>
              </a:r>
              <a:r>
                <a:rPr lang="en-US" altLang="zh-CN" sz="1200" dirty="0">
                  <a:solidFill>
                    <a:prstClr val="black"/>
                  </a:solidFill>
                </a:rPr>
                <a:t>500</a:t>
              </a:r>
              <a:r>
                <a:rPr lang="zh-CN" altLang="en-US" sz="1200" dirty="0">
                  <a:solidFill>
                    <a:prstClr val="black"/>
                  </a:solidFill>
                </a:rPr>
                <a:t>万次。</a:t>
              </a:r>
            </a:p>
            <a:p>
              <a:r>
                <a:rPr lang="zh-CN" altLang="en-US" sz="1200" dirty="0">
                  <a:solidFill>
                    <a:prstClr val="black"/>
                  </a:solidFill>
                </a:rPr>
                <a:t>一不小心，就学会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，快来加入我们。</a:t>
              </a:r>
            </a:p>
          </p:txBody>
        </p:sp>
      </p:grpSp>
      <p:grpSp>
        <p:nvGrpSpPr>
          <p:cNvPr id="28" name="Group 28出自【趣你的PPT】(微信:qunideppt)：最优质的PPT资源库"/>
          <p:cNvGrpSpPr>
            <a:grpSpLocks/>
          </p:cNvGrpSpPr>
          <p:nvPr/>
        </p:nvGrpSpPr>
        <p:grpSpPr bwMode="auto">
          <a:xfrm>
            <a:off x="8073026" y="1322669"/>
            <a:ext cx="3084298" cy="1161733"/>
            <a:chOff x="0" y="0"/>
            <a:chExt cx="2318102" cy="872296"/>
          </a:xfrm>
        </p:grpSpPr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570417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863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22" y="248336"/>
              <a:ext cx="2309480" cy="623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。我们制作的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教程视频</a:t>
              </a:r>
              <a:r>
                <a:rPr lang="en-US" altLang="zh-CN" sz="1200" dirty="0">
                  <a:solidFill>
                    <a:prstClr val="black"/>
                  </a:solidFill>
                </a:rPr>
                <a:t>《</a:t>
              </a:r>
              <a:r>
                <a:rPr lang="zh-CN" altLang="en-US" sz="1200" dirty="0">
                  <a:solidFill>
                    <a:prstClr val="black"/>
                  </a:solidFill>
                </a:rPr>
                <a:t>趣你的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PPT》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，播放量已超过</a:t>
              </a:r>
              <a:r>
                <a:rPr lang="en-US" altLang="zh-CN" sz="1200" dirty="0">
                  <a:solidFill>
                    <a:prstClr val="black"/>
                  </a:solidFill>
                </a:rPr>
                <a:t>500</a:t>
              </a:r>
              <a:r>
                <a:rPr lang="zh-CN" altLang="en-US" sz="1200" dirty="0">
                  <a:solidFill>
                    <a:prstClr val="black"/>
                  </a:solidFill>
                </a:rPr>
                <a:t>万次。</a:t>
              </a:r>
            </a:p>
            <a:p>
              <a:r>
                <a:rPr lang="zh-CN" altLang="en-US" sz="1200" dirty="0">
                  <a:solidFill>
                    <a:prstClr val="black"/>
                  </a:solidFill>
                </a:rPr>
                <a:t>一不小心，就学会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，快来加入我们。</a:t>
              </a:r>
            </a:p>
          </p:txBody>
        </p:sp>
      </p:grpSp>
      <p:grpSp>
        <p:nvGrpSpPr>
          <p:cNvPr id="31" name="Group 31出自【趣你的PPT】(微信:qunideppt)：最优质的PPT资源库"/>
          <p:cNvGrpSpPr>
            <a:grpSpLocks/>
          </p:cNvGrpSpPr>
          <p:nvPr/>
        </p:nvGrpSpPr>
        <p:grpSpPr bwMode="auto">
          <a:xfrm>
            <a:off x="7688546" y="5277330"/>
            <a:ext cx="3164574" cy="1161733"/>
            <a:chOff x="0" y="0"/>
            <a:chExt cx="2379458" cy="872296"/>
          </a:xfrm>
        </p:grpSpPr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575575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863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22" y="248336"/>
              <a:ext cx="2370836" cy="623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。我们制作的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教程视频</a:t>
              </a:r>
              <a:r>
                <a:rPr lang="en-US" altLang="zh-CN" sz="1200" dirty="0">
                  <a:solidFill>
                    <a:prstClr val="black"/>
                  </a:solidFill>
                </a:rPr>
                <a:t>《</a:t>
              </a:r>
              <a:r>
                <a:rPr lang="zh-CN" altLang="en-US" sz="1200" dirty="0">
                  <a:solidFill>
                    <a:prstClr val="black"/>
                  </a:solidFill>
                </a:rPr>
                <a:t>趣你的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PPT》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，播放量已超过</a:t>
              </a:r>
              <a:r>
                <a:rPr lang="en-US" altLang="zh-CN" sz="1200" dirty="0">
                  <a:solidFill>
                    <a:prstClr val="black"/>
                  </a:solidFill>
                </a:rPr>
                <a:t>500</a:t>
              </a:r>
              <a:r>
                <a:rPr lang="zh-CN" altLang="en-US" sz="1200" dirty="0">
                  <a:solidFill>
                    <a:prstClr val="black"/>
                  </a:solidFill>
                </a:rPr>
                <a:t>万次。</a:t>
              </a:r>
            </a:p>
            <a:p>
              <a:r>
                <a:rPr lang="zh-CN" altLang="en-US" sz="1200" dirty="0">
                  <a:solidFill>
                    <a:prstClr val="black"/>
                  </a:solidFill>
                </a:rPr>
                <a:t>一不小心，就学会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，快来加入我们。</a:t>
              </a:r>
            </a:p>
          </p:txBody>
        </p:sp>
      </p:grpSp>
      <p:grpSp>
        <p:nvGrpSpPr>
          <p:cNvPr id="34" name="Group 34出自【趣你的PPT】(微信:qunideppt)：最优质的PPT资源库"/>
          <p:cNvGrpSpPr>
            <a:grpSpLocks/>
          </p:cNvGrpSpPr>
          <p:nvPr/>
        </p:nvGrpSpPr>
        <p:grpSpPr bwMode="auto">
          <a:xfrm>
            <a:off x="947455" y="1145217"/>
            <a:ext cx="2799105" cy="1438257"/>
            <a:chOff x="0" y="0"/>
            <a:chExt cx="2102281" cy="1081482"/>
          </a:xfrm>
        </p:grpSpPr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5858" y="0"/>
              <a:ext cx="1569315" cy="284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863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248336"/>
              <a:ext cx="2102281" cy="83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。我们制作的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教程视频</a:t>
              </a:r>
              <a:r>
                <a:rPr lang="en-US" altLang="zh-CN" sz="1200" dirty="0">
                  <a:solidFill>
                    <a:prstClr val="black"/>
                  </a:solidFill>
                </a:rPr>
                <a:t>《</a:t>
              </a:r>
              <a:r>
                <a:rPr lang="zh-CN" altLang="en-US" sz="1200" dirty="0">
                  <a:solidFill>
                    <a:prstClr val="black"/>
                  </a:solidFill>
                </a:rPr>
                <a:t>趣你的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PPT》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，播放量已超过</a:t>
              </a:r>
              <a:r>
                <a:rPr lang="en-US" altLang="zh-CN" sz="1200" dirty="0">
                  <a:solidFill>
                    <a:prstClr val="black"/>
                  </a:solidFill>
                </a:rPr>
                <a:t>500</a:t>
              </a:r>
              <a:r>
                <a:rPr lang="zh-CN" altLang="en-US" sz="1200" dirty="0">
                  <a:solidFill>
                    <a:prstClr val="black"/>
                  </a:solidFill>
                </a:rPr>
                <a:t>万次。</a:t>
              </a:r>
            </a:p>
            <a:p>
              <a:r>
                <a:rPr lang="zh-CN" altLang="en-US" sz="1200" dirty="0">
                  <a:solidFill>
                    <a:prstClr val="black"/>
                  </a:solidFill>
                </a:rPr>
                <a:t>一不小心，就学会</a:t>
              </a:r>
              <a:r>
                <a:rPr lang="en-US" altLang="zh-CN" sz="1200" dirty="0">
                  <a:solidFill>
                    <a:prstClr val="black"/>
                  </a:solidFill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，快来加入我们。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72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2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3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fill="hold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10出自【趣你的PPT】(微信:qunideppt)：最优质的PPT资源库"/>
          <p:cNvGrpSpPr>
            <a:grpSpLocks/>
          </p:cNvGrpSpPr>
          <p:nvPr/>
        </p:nvGrpSpPr>
        <p:grpSpPr bwMode="auto">
          <a:xfrm>
            <a:off x="4262054" y="1652147"/>
            <a:ext cx="1440747" cy="2395612"/>
            <a:chOff x="0" y="0"/>
            <a:chExt cx="1081794" cy="1800000"/>
          </a:xfrm>
          <a:solidFill>
            <a:srgbClr val="C00000"/>
          </a:solidFill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" name="Group 14出自【趣你的PPT】(微信:qunideppt)：最优质的PPT资源库"/>
          <p:cNvGrpSpPr>
            <a:grpSpLocks/>
          </p:cNvGrpSpPr>
          <p:nvPr/>
        </p:nvGrpSpPr>
        <p:grpSpPr bwMode="auto">
          <a:xfrm flipH="1">
            <a:off x="6418950" y="1652147"/>
            <a:ext cx="1440747" cy="2395612"/>
            <a:chOff x="0" y="0"/>
            <a:chExt cx="1081794" cy="1800000"/>
          </a:xfrm>
          <a:solidFill>
            <a:srgbClr val="FF583D"/>
          </a:solidFill>
        </p:grpSpPr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" name="Group 18出自【趣你的PPT】(微信:qunideppt)：最优质的PPT资源库"/>
          <p:cNvGrpSpPr>
            <a:grpSpLocks/>
          </p:cNvGrpSpPr>
          <p:nvPr/>
        </p:nvGrpSpPr>
        <p:grpSpPr bwMode="auto">
          <a:xfrm>
            <a:off x="1038329" y="1990152"/>
            <a:ext cx="3141337" cy="2169288"/>
            <a:chOff x="0" y="0"/>
            <a:chExt cx="2361131" cy="1629971"/>
          </a:xfrm>
        </p:grpSpPr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1899913" y="0"/>
              <a:ext cx="360000" cy="360000"/>
              <a:chOff x="0" y="0"/>
              <a:chExt cx="360000" cy="360000"/>
            </a:xfrm>
          </p:grpSpPr>
          <p:sp>
            <p:nvSpPr>
              <p:cNvPr id="1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00" cy="360000"/>
              </a:xfrm>
              <a:prstGeom prst="rect">
                <a:avLst/>
              </a:prstGeom>
              <a:solidFill>
                <a:srgbClr val="A42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8280" y="0"/>
                <a:ext cx="259288" cy="315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129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</a:t>
                </a:r>
                <a:endParaRPr lang="zh-CN" altLang="en-US" sz="212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75103"/>
              <a:ext cx="2361131" cy="125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19" name="Group 23出自【趣你的PPT】(微信:qunideppt)：最优质的PPT资源库"/>
          <p:cNvGrpSpPr>
            <a:grpSpLocks/>
          </p:cNvGrpSpPr>
          <p:nvPr/>
        </p:nvGrpSpPr>
        <p:grpSpPr bwMode="auto">
          <a:xfrm flipV="1">
            <a:off x="4270504" y="3502725"/>
            <a:ext cx="1440747" cy="2395612"/>
            <a:chOff x="0" y="0"/>
            <a:chExt cx="1081794" cy="1800000"/>
          </a:xfrm>
          <a:solidFill>
            <a:srgbClr val="FF583D"/>
          </a:solidFill>
        </p:grpSpPr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" name="Group 27出自【趣你的PPT】(微信:qunideppt)：最优质的PPT资源库"/>
          <p:cNvGrpSpPr>
            <a:grpSpLocks/>
          </p:cNvGrpSpPr>
          <p:nvPr/>
        </p:nvGrpSpPr>
        <p:grpSpPr bwMode="auto">
          <a:xfrm flipH="1" flipV="1">
            <a:off x="6427400" y="3502725"/>
            <a:ext cx="1440747" cy="2395612"/>
            <a:chOff x="0" y="0"/>
            <a:chExt cx="1081794" cy="1800000"/>
          </a:xfrm>
          <a:solidFill>
            <a:srgbClr val="C00000"/>
          </a:solidFill>
        </p:grpSpPr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31出自【趣你的PPT】(微信:qunideppt)：最优质的PPT资源库"/>
          <p:cNvGrpSpPr>
            <a:grpSpLocks/>
          </p:cNvGrpSpPr>
          <p:nvPr/>
        </p:nvGrpSpPr>
        <p:grpSpPr bwMode="auto">
          <a:xfrm>
            <a:off x="4859901" y="2587999"/>
            <a:ext cx="2395612" cy="2395612"/>
            <a:chOff x="0" y="0"/>
            <a:chExt cx="1800000" cy="1800000"/>
          </a:xfrm>
          <a:solidFill>
            <a:srgbClr val="3CBDDA"/>
          </a:solidFill>
        </p:grpSpPr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800000" cy="180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8268" y="607613"/>
              <a:ext cx="1023465" cy="5617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29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 words</a:t>
              </a:r>
              <a:endParaRPr lang="zh-CN" altLang="en-US" sz="212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4出自【趣你的PPT】(微信:qunideppt)：最优质的PPT资源库"/>
          <p:cNvGrpSpPr>
            <a:grpSpLocks/>
          </p:cNvGrpSpPr>
          <p:nvPr/>
        </p:nvGrpSpPr>
        <p:grpSpPr bwMode="auto">
          <a:xfrm>
            <a:off x="1053117" y="4134373"/>
            <a:ext cx="3141335" cy="2169288"/>
            <a:chOff x="0" y="0"/>
            <a:chExt cx="2361131" cy="1629971"/>
          </a:xfrm>
        </p:grpSpPr>
        <p:grpSp>
          <p:nvGrpSpPr>
            <p:cNvPr id="34" name="Group 35"/>
            <p:cNvGrpSpPr>
              <a:grpSpLocks/>
            </p:cNvGrpSpPr>
            <p:nvPr/>
          </p:nvGrpSpPr>
          <p:grpSpPr bwMode="auto">
            <a:xfrm>
              <a:off x="1899913" y="0"/>
              <a:ext cx="360000" cy="360000"/>
              <a:chOff x="0" y="0"/>
              <a:chExt cx="360000" cy="360000"/>
            </a:xfrm>
          </p:grpSpPr>
          <p:sp>
            <p:nvSpPr>
              <p:cNvPr id="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00" cy="360000"/>
              </a:xfrm>
              <a:prstGeom prst="rect">
                <a:avLst/>
              </a:prstGeom>
              <a:solidFill>
                <a:srgbClr val="FF5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8280" y="0"/>
                <a:ext cx="259288" cy="315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129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3</a:t>
                </a:r>
                <a:endParaRPr lang="zh-CN" altLang="en-US" sz="212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75103"/>
              <a:ext cx="2361131" cy="125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38" name="Group 39出自【趣你的PPT】(微信:qunideppt)：最优质的PPT资源库"/>
          <p:cNvGrpSpPr>
            <a:grpSpLocks/>
          </p:cNvGrpSpPr>
          <p:nvPr/>
        </p:nvGrpSpPr>
        <p:grpSpPr bwMode="auto">
          <a:xfrm>
            <a:off x="7948423" y="2011277"/>
            <a:ext cx="3141335" cy="2169288"/>
            <a:chOff x="0" y="0"/>
            <a:chExt cx="2361131" cy="1629971"/>
          </a:xfrm>
        </p:grpSpPr>
        <p:grpSp>
          <p:nvGrpSpPr>
            <p:cNvPr id="39" name="Group 40"/>
            <p:cNvGrpSpPr>
              <a:grpSpLocks/>
            </p:cNvGrpSpPr>
            <p:nvPr/>
          </p:nvGrpSpPr>
          <p:grpSpPr bwMode="auto">
            <a:xfrm>
              <a:off x="99688" y="0"/>
              <a:ext cx="360000" cy="360000"/>
              <a:chOff x="0" y="0"/>
              <a:chExt cx="360000" cy="360000"/>
            </a:xfrm>
          </p:grpSpPr>
          <p:sp>
            <p:nvSpPr>
              <p:cNvPr id="4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00" cy="360000"/>
              </a:xfrm>
              <a:prstGeom prst="rect">
                <a:avLst/>
              </a:prstGeom>
              <a:solidFill>
                <a:srgbClr val="EE49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357" y="0"/>
                <a:ext cx="259288" cy="315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129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</a:t>
                </a:r>
                <a:endParaRPr lang="zh-CN" altLang="en-US" sz="212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75103"/>
              <a:ext cx="2361131" cy="125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43" name="Group 44出自【趣你的PPT】(微信:qunideppt)：最优质的PPT资源库"/>
          <p:cNvGrpSpPr>
            <a:grpSpLocks/>
          </p:cNvGrpSpPr>
          <p:nvPr/>
        </p:nvGrpSpPr>
        <p:grpSpPr bwMode="auto">
          <a:xfrm>
            <a:off x="7963211" y="4132260"/>
            <a:ext cx="3141337" cy="2169288"/>
            <a:chOff x="0" y="0"/>
            <a:chExt cx="2361131" cy="1629971"/>
          </a:xfrm>
        </p:grpSpPr>
        <p:grpSp>
          <p:nvGrpSpPr>
            <p:cNvPr id="44" name="Group 45"/>
            <p:cNvGrpSpPr>
              <a:grpSpLocks/>
            </p:cNvGrpSpPr>
            <p:nvPr/>
          </p:nvGrpSpPr>
          <p:grpSpPr bwMode="auto">
            <a:xfrm>
              <a:off x="99688" y="0"/>
              <a:ext cx="360000" cy="360000"/>
              <a:chOff x="0" y="0"/>
              <a:chExt cx="360000" cy="360000"/>
            </a:xfrm>
          </p:grpSpPr>
          <p:sp>
            <p:nvSpPr>
              <p:cNvPr id="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00" cy="360000"/>
              </a:xfrm>
              <a:prstGeom prst="rect">
                <a:avLst/>
              </a:prstGeom>
              <a:solidFill>
                <a:srgbClr val="A42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645" y="10723"/>
                <a:ext cx="259288" cy="315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129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4</a:t>
                </a:r>
                <a:endParaRPr lang="zh-CN" altLang="en-US" sz="212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75103"/>
              <a:ext cx="2361131" cy="125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92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3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7" presetID="2" presetClass="entr" presetSubtype="8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2" presetID="2" presetClass="entr" presetSubtype="2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7" presetID="2" presetClass="entr" presetSubtype="8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2" presetID="2" presetClass="entr" presetSubtype="2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3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502098" y="4566031"/>
            <a:ext cx="5410163" cy="1446550"/>
            <a:chOff x="2972385" y="3807227"/>
            <a:chExt cx="6146387" cy="1643398"/>
          </a:xfrm>
        </p:grpSpPr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2972385" y="3807227"/>
              <a:ext cx="6146387" cy="164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6209441" y="4775380"/>
              <a:ext cx="2514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2B2E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4" y="1438477"/>
            <a:ext cx="2347005" cy="1342791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05" y="2970238"/>
            <a:ext cx="2351197" cy="1340842"/>
          </a:xfrm>
          <a:prstGeom prst="rect">
            <a:avLst/>
          </a:prstGeom>
        </p:spPr>
      </p:pic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10428934" y="2042606"/>
            <a:ext cx="1269443" cy="3313766"/>
            <a:chOff x="5953126" y="458788"/>
            <a:chExt cx="1128712" cy="2946400"/>
          </a:xfrm>
        </p:grpSpPr>
        <p:sp>
          <p:nvSpPr>
            <p:cNvPr id="12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5970588" y="476250"/>
              <a:ext cx="1092200" cy="291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6" y="776288"/>
              <a:ext cx="255588" cy="300038"/>
            </a:xfrm>
            <a:custGeom>
              <a:avLst/>
              <a:gdLst>
                <a:gd name="T0" fmla="*/ 11 w 14"/>
                <a:gd name="T1" fmla="*/ 0 h 17"/>
                <a:gd name="T2" fmla="*/ 14 w 14"/>
                <a:gd name="T3" fmla="*/ 7 h 17"/>
                <a:gd name="T4" fmla="*/ 7 w 14"/>
                <a:gd name="T5" fmla="*/ 17 h 17"/>
                <a:gd name="T6" fmla="*/ 0 w 14"/>
                <a:gd name="T7" fmla="*/ 9 h 17"/>
                <a:gd name="T8" fmla="*/ 0 w 14"/>
                <a:gd name="T9" fmla="*/ 3 h 17"/>
                <a:gd name="T10" fmla="*/ 11 w 1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7">
                  <a:moveTo>
                    <a:pt x="11" y="0"/>
                  </a:moveTo>
                  <a:cubicBezTo>
                    <a:pt x="11" y="0"/>
                    <a:pt x="12" y="5"/>
                    <a:pt x="14" y="7"/>
                  </a:cubicBezTo>
                  <a:cubicBezTo>
                    <a:pt x="14" y="7"/>
                    <a:pt x="12" y="15"/>
                    <a:pt x="7" y="17"/>
                  </a:cubicBezTo>
                  <a:cubicBezTo>
                    <a:pt x="7" y="17"/>
                    <a:pt x="0" y="12"/>
                    <a:pt x="0" y="9"/>
                  </a:cubicBezTo>
                  <a:cubicBezTo>
                    <a:pt x="0" y="9"/>
                    <a:pt x="1" y="5"/>
                    <a:pt x="0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0588" y="1128713"/>
              <a:ext cx="292100" cy="900113"/>
            </a:xfrm>
            <a:custGeom>
              <a:avLst/>
              <a:gdLst>
                <a:gd name="T0" fmla="*/ 14 w 16"/>
                <a:gd name="T1" fmla="*/ 50 h 51"/>
                <a:gd name="T2" fmla="*/ 12 w 16"/>
                <a:gd name="T3" fmla="*/ 49 h 51"/>
                <a:gd name="T4" fmla="*/ 6 w 16"/>
                <a:gd name="T5" fmla="*/ 35 h 51"/>
                <a:gd name="T6" fmla="*/ 6 w 16"/>
                <a:gd name="T7" fmla="*/ 26 h 51"/>
                <a:gd name="T8" fmla="*/ 5 w 16"/>
                <a:gd name="T9" fmla="*/ 15 h 51"/>
                <a:gd name="T10" fmla="*/ 0 w 16"/>
                <a:gd name="T11" fmla="*/ 4 h 51"/>
                <a:gd name="T12" fmla="*/ 11 w 16"/>
                <a:gd name="T13" fmla="*/ 0 h 51"/>
                <a:gd name="T14" fmla="*/ 16 w 16"/>
                <a:gd name="T15" fmla="*/ 29 h 51"/>
                <a:gd name="T16" fmla="*/ 14 w 16"/>
                <a:gd name="T1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51">
                  <a:moveTo>
                    <a:pt x="14" y="50"/>
                  </a:moveTo>
                  <a:cubicBezTo>
                    <a:pt x="14" y="50"/>
                    <a:pt x="12" y="51"/>
                    <a:pt x="12" y="49"/>
                  </a:cubicBezTo>
                  <a:cubicBezTo>
                    <a:pt x="11" y="48"/>
                    <a:pt x="6" y="35"/>
                    <a:pt x="6" y="35"/>
                  </a:cubicBezTo>
                  <a:cubicBezTo>
                    <a:pt x="6" y="35"/>
                    <a:pt x="6" y="26"/>
                    <a:pt x="6" y="26"/>
                  </a:cubicBezTo>
                  <a:cubicBezTo>
                    <a:pt x="7" y="25"/>
                    <a:pt x="5" y="15"/>
                    <a:pt x="5" y="15"/>
                  </a:cubicBezTo>
                  <a:cubicBezTo>
                    <a:pt x="5" y="15"/>
                    <a:pt x="0" y="6"/>
                    <a:pt x="0" y="4"/>
                  </a:cubicBezTo>
                  <a:cubicBezTo>
                    <a:pt x="1" y="2"/>
                    <a:pt x="11" y="0"/>
                    <a:pt x="11" y="0"/>
                  </a:cubicBezTo>
                  <a:cubicBezTo>
                    <a:pt x="16" y="29"/>
                    <a:pt x="16" y="29"/>
                    <a:pt x="16" y="29"/>
                  </a:cubicBezTo>
                  <a:lnTo>
                    <a:pt x="14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0613" y="828675"/>
              <a:ext cx="674688" cy="971550"/>
            </a:xfrm>
            <a:custGeom>
              <a:avLst/>
              <a:gdLst>
                <a:gd name="T0" fmla="*/ 2 w 37"/>
                <a:gd name="T1" fmla="*/ 47 h 55"/>
                <a:gd name="T2" fmla="*/ 5 w 37"/>
                <a:gd name="T3" fmla="*/ 49 h 55"/>
                <a:gd name="T4" fmla="*/ 35 w 37"/>
                <a:gd name="T5" fmla="*/ 50 h 55"/>
                <a:gd name="T6" fmla="*/ 35 w 37"/>
                <a:gd name="T7" fmla="*/ 45 h 55"/>
                <a:gd name="T8" fmla="*/ 35 w 37"/>
                <a:gd name="T9" fmla="*/ 38 h 55"/>
                <a:gd name="T10" fmla="*/ 35 w 37"/>
                <a:gd name="T11" fmla="*/ 29 h 55"/>
                <a:gd name="T12" fmla="*/ 37 w 37"/>
                <a:gd name="T13" fmla="*/ 8 h 55"/>
                <a:gd name="T14" fmla="*/ 27 w 37"/>
                <a:gd name="T15" fmla="*/ 4 h 55"/>
                <a:gd name="T16" fmla="*/ 22 w 37"/>
                <a:gd name="T17" fmla="*/ 0 h 55"/>
                <a:gd name="T18" fmla="*/ 22 w 37"/>
                <a:gd name="T19" fmla="*/ 6 h 55"/>
                <a:gd name="T20" fmla="*/ 18 w 37"/>
                <a:gd name="T21" fmla="*/ 13 h 55"/>
                <a:gd name="T22" fmla="*/ 15 w 37"/>
                <a:gd name="T23" fmla="*/ 8 h 55"/>
                <a:gd name="T24" fmla="*/ 9 w 37"/>
                <a:gd name="T25" fmla="*/ 10 h 55"/>
                <a:gd name="T26" fmla="*/ 0 w 37"/>
                <a:gd name="T27" fmla="*/ 22 h 55"/>
                <a:gd name="T28" fmla="*/ 3 w 37"/>
                <a:gd name="T29" fmla="*/ 42 h 55"/>
                <a:gd name="T30" fmla="*/ 2 w 37"/>
                <a:gd name="T31" fmla="*/ 4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55">
                  <a:moveTo>
                    <a:pt x="2" y="47"/>
                  </a:moveTo>
                  <a:cubicBezTo>
                    <a:pt x="2" y="47"/>
                    <a:pt x="4" y="48"/>
                    <a:pt x="5" y="49"/>
                  </a:cubicBezTo>
                  <a:cubicBezTo>
                    <a:pt x="7" y="49"/>
                    <a:pt x="30" y="55"/>
                    <a:pt x="35" y="50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0"/>
                    <a:pt x="35" y="38"/>
                  </a:cubicBezTo>
                  <a:cubicBezTo>
                    <a:pt x="36" y="37"/>
                    <a:pt x="35" y="30"/>
                    <a:pt x="35" y="29"/>
                  </a:cubicBezTo>
                  <a:cubicBezTo>
                    <a:pt x="35" y="27"/>
                    <a:pt x="34" y="14"/>
                    <a:pt x="37" y="8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5" y="1"/>
                    <a:pt x="22" y="0"/>
                  </a:cubicBezTo>
                  <a:cubicBezTo>
                    <a:pt x="22" y="0"/>
                    <a:pt x="23" y="5"/>
                    <a:pt x="22" y="6"/>
                  </a:cubicBezTo>
                  <a:cubicBezTo>
                    <a:pt x="22" y="8"/>
                    <a:pt x="19" y="11"/>
                    <a:pt x="18" y="13"/>
                  </a:cubicBezTo>
                  <a:cubicBezTo>
                    <a:pt x="18" y="13"/>
                    <a:pt x="17" y="9"/>
                    <a:pt x="15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0" y="18"/>
                    <a:pt x="0" y="22"/>
                  </a:cubicBezTo>
                  <a:cubicBezTo>
                    <a:pt x="1" y="27"/>
                    <a:pt x="3" y="42"/>
                    <a:pt x="3" y="42"/>
                  </a:cubicBezTo>
                  <a:cubicBezTo>
                    <a:pt x="3" y="42"/>
                    <a:pt x="0" y="46"/>
                    <a:pt x="2" y="47"/>
                  </a:cubicBezTo>
                  <a:close/>
                </a:path>
              </a:pathLst>
            </a:custGeom>
            <a:solidFill>
              <a:srgbClr val="7C8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99251" y="1111250"/>
              <a:ext cx="1588" cy="1588"/>
            </a:xfrm>
            <a:prstGeom prst="rect">
              <a:avLst/>
            </a:prstGeom>
            <a:solidFill>
              <a:srgbClr val="3F3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53201" y="900113"/>
              <a:ext cx="292100" cy="846138"/>
            </a:xfrm>
            <a:custGeom>
              <a:avLst/>
              <a:gdLst>
                <a:gd name="T0" fmla="*/ 7 w 16"/>
                <a:gd name="T1" fmla="*/ 1 h 48"/>
                <a:gd name="T2" fmla="*/ 3 w 16"/>
                <a:gd name="T3" fmla="*/ 0 h 48"/>
                <a:gd name="T4" fmla="*/ 0 w 16"/>
                <a:gd name="T5" fmla="*/ 7 h 48"/>
                <a:gd name="T6" fmla="*/ 5 w 16"/>
                <a:gd name="T7" fmla="*/ 3 h 48"/>
                <a:gd name="T8" fmla="*/ 7 w 16"/>
                <a:gd name="T9" fmla="*/ 4 h 48"/>
                <a:gd name="T10" fmla="*/ 8 w 16"/>
                <a:gd name="T11" fmla="*/ 12 h 48"/>
                <a:gd name="T12" fmla="*/ 11 w 16"/>
                <a:gd name="T13" fmla="*/ 4 h 48"/>
                <a:gd name="T14" fmla="*/ 12 w 16"/>
                <a:gd name="T15" fmla="*/ 13 h 48"/>
                <a:gd name="T16" fmla="*/ 9 w 16"/>
                <a:gd name="T17" fmla="*/ 21 h 48"/>
                <a:gd name="T18" fmla="*/ 12 w 16"/>
                <a:gd name="T19" fmla="*/ 30 h 48"/>
                <a:gd name="T20" fmla="*/ 8 w 16"/>
                <a:gd name="T21" fmla="*/ 35 h 48"/>
                <a:gd name="T22" fmla="*/ 4 w 16"/>
                <a:gd name="T23" fmla="*/ 26 h 48"/>
                <a:gd name="T24" fmla="*/ 6 w 16"/>
                <a:gd name="T25" fmla="*/ 38 h 48"/>
                <a:gd name="T26" fmla="*/ 3 w 16"/>
                <a:gd name="T27" fmla="*/ 42 h 48"/>
                <a:gd name="T28" fmla="*/ 6 w 16"/>
                <a:gd name="T29" fmla="*/ 48 h 48"/>
                <a:gd name="T30" fmla="*/ 14 w 16"/>
                <a:gd name="T31" fmla="*/ 46 h 48"/>
                <a:gd name="T32" fmla="*/ 14 w 16"/>
                <a:gd name="T33" fmla="*/ 41 h 48"/>
                <a:gd name="T34" fmla="*/ 14 w 16"/>
                <a:gd name="T35" fmla="*/ 34 h 48"/>
                <a:gd name="T36" fmla="*/ 14 w 16"/>
                <a:gd name="T37" fmla="*/ 25 h 48"/>
                <a:gd name="T38" fmla="*/ 16 w 16"/>
                <a:gd name="T39" fmla="*/ 4 h 48"/>
                <a:gd name="T40" fmla="*/ 7 w 16"/>
                <a:gd name="T41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48">
                  <a:moveTo>
                    <a:pt x="7" y="1"/>
                  </a:moveTo>
                  <a:cubicBezTo>
                    <a:pt x="5" y="1"/>
                    <a:pt x="3" y="0"/>
                    <a:pt x="3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5" y="3"/>
                    <a:pt x="5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1" y="4"/>
                    <a:pt x="11" y="4"/>
                  </a:cubicBezTo>
                  <a:cubicBezTo>
                    <a:pt x="13" y="6"/>
                    <a:pt x="12" y="13"/>
                    <a:pt x="12" y="13"/>
                  </a:cubicBezTo>
                  <a:cubicBezTo>
                    <a:pt x="12" y="13"/>
                    <a:pt x="10" y="19"/>
                    <a:pt x="9" y="21"/>
                  </a:cubicBezTo>
                  <a:cubicBezTo>
                    <a:pt x="9" y="23"/>
                    <a:pt x="11" y="29"/>
                    <a:pt x="12" y="30"/>
                  </a:cubicBezTo>
                  <a:cubicBezTo>
                    <a:pt x="12" y="31"/>
                    <a:pt x="8" y="35"/>
                    <a:pt x="8" y="35"/>
                  </a:cubicBezTo>
                  <a:cubicBezTo>
                    <a:pt x="7" y="35"/>
                    <a:pt x="4" y="26"/>
                    <a:pt x="4" y="2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2" y="39"/>
                    <a:pt x="3" y="42"/>
                    <a:pt x="3" y="42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0" y="48"/>
                    <a:pt x="12" y="48"/>
                    <a:pt x="14" y="4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36"/>
                    <a:pt x="14" y="34"/>
                  </a:cubicBezTo>
                  <a:cubicBezTo>
                    <a:pt x="15" y="33"/>
                    <a:pt x="14" y="26"/>
                    <a:pt x="14" y="25"/>
                  </a:cubicBezTo>
                  <a:cubicBezTo>
                    <a:pt x="14" y="23"/>
                    <a:pt x="13" y="10"/>
                    <a:pt x="16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3F3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62688" y="476250"/>
              <a:ext cx="309563" cy="458788"/>
            </a:xfrm>
            <a:custGeom>
              <a:avLst/>
              <a:gdLst>
                <a:gd name="T0" fmla="*/ 3 w 17"/>
                <a:gd name="T1" fmla="*/ 18 h 26"/>
                <a:gd name="T2" fmla="*/ 6 w 17"/>
                <a:gd name="T3" fmla="*/ 23 h 26"/>
                <a:gd name="T4" fmla="*/ 10 w 17"/>
                <a:gd name="T5" fmla="*/ 25 h 26"/>
                <a:gd name="T6" fmla="*/ 14 w 17"/>
                <a:gd name="T7" fmla="*/ 24 h 26"/>
                <a:gd name="T8" fmla="*/ 16 w 17"/>
                <a:gd name="T9" fmla="*/ 19 h 26"/>
                <a:gd name="T10" fmla="*/ 16 w 17"/>
                <a:gd name="T11" fmla="*/ 13 h 26"/>
                <a:gd name="T12" fmla="*/ 17 w 17"/>
                <a:gd name="T13" fmla="*/ 13 h 26"/>
                <a:gd name="T14" fmla="*/ 15 w 17"/>
                <a:gd name="T15" fmla="*/ 8 h 26"/>
                <a:gd name="T16" fmla="*/ 12 w 17"/>
                <a:gd name="T17" fmla="*/ 2 h 26"/>
                <a:gd name="T18" fmla="*/ 5 w 17"/>
                <a:gd name="T19" fmla="*/ 1 h 26"/>
                <a:gd name="T20" fmla="*/ 0 w 17"/>
                <a:gd name="T21" fmla="*/ 6 h 26"/>
                <a:gd name="T22" fmla="*/ 1 w 17"/>
                <a:gd name="T23" fmla="*/ 13 h 26"/>
                <a:gd name="T24" fmla="*/ 0 w 17"/>
                <a:gd name="T25" fmla="*/ 13 h 26"/>
                <a:gd name="T26" fmla="*/ 1 w 17"/>
                <a:gd name="T27" fmla="*/ 16 h 26"/>
                <a:gd name="T28" fmla="*/ 3 w 17"/>
                <a:gd name="T29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26">
                  <a:moveTo>
                    <a:pt x="3" y="18"/>
                  </a:moveTo>
                  <a:cubicBezTo>
                    <a:pt x="3" y="18"/>
                    <a:pt x="5" y="22"/>
                    <a:pt x="6" y="23"/>
                  </a:cubicBezTo>
                  <a:cubicBezTo>
                    <a:pt x="6" y="23"/>
                    <a:pt x="10" y="25"/>
                    <a:pt x="10" y="25"/>
                  </a:cubicBezTo>
                  <a:cubicBezTo>
                    <a:pt x="11" y="25"/>
                    <a:pt x="13" y="26"/>
                    <a:pt x="14" y="24"/>
                  </a:cubicBezTo>
                  <a:cubicBezTo>
                    <a:pt x="15" y="22"/>
                    <a:pt x="16" y="19"/>
                    <a:pt x="16" y="19"/>
                  </a:cubicBezTo>
                  <a:cubicBezTo>
                    <a:pt x="17" y="18"/>
                    <a:pt x="16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2"/>
                    <a:pt x="17" y="7"/>
                    <a:pt x="15" y="8"/>
                  </a:cubicBezTo>
                  <a:cubicBezTo>
                    <a:pt x="15" y="8"/>
                    <a:pt x="13" y="3"/>
                    <a:pt x="12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0" y="3"/>
                    <a:pt x="0" y="6"/>
                    <a:pt x="0" y="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1" y="16"/>
                    <a:pt x="1" y="16"/>
                  </a:cubicBezTo>
                  <a:cubicBezTo>
                    <a:pt x="1" y="16"/>
                    <a:pt x="2" y="18"/>
                    <a:pt x="3" y="18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0613" y="1004888"/>
              <a:ext cx="365125" cy="688975"/>
            </a:xfrm>
            <a:custGeom>
              <a:avLst/>
              <a:gdLst>
                <a:gd name="T0" fmla="*/ 7 w 20"/>
                <a:gd name="T1" fmla="*/ 37 h 39"/>
                <a:gd name="T2" fmla="*/ 5 w 20"/>
                <a:gd name="T3" fmla="*/ 36 h 39"/>
                <a:gd name="T4" fmla="*/ 16 w 20"/>
                <a:gd name="T5" fmla="*/ 36 h 39"/>
                <a:gd name="T6" fmla="*/ 10 w 20"/>
                <a:gd name="T7" fmla="*/ 33 h 39"/>
                <a:gd name="T8" fmla="*/ 15 w 20"/>
                <a:gd name="T9" fmla="*/ 29 h 39"/>
                <a:gd name="T10" fmla="*/ 9 w 20"/>
                <a:gd name="T11" fmla="*/ 31 h 39"/>
                <a:gd name="T12" fmla="*/ 15 w 20"/>
                <a:gd name="T13" fmla="*/ 24 h 39"/>
                <a:gd name="T14" fmla="*/ 16 w 20"/>
                <a:gd name="T15" fmla="*/ 21 h 39"/>
                <a:gd name="T16" fmla="*/ 20 w 20"/>
                <a:gd name="T17" fmla="*/ 20 h 39"/>
                <a:gd name="T18" fmla="*/ 19 w 20"/>
                <a:gd name="T19" fmla="*/ 13 h 39"/>
                <a:gd name="T20" fmla="*/ 16 w 20"/>
                <a:gd name="T21" fmla="*/ 13 h 39"/>
                <a:gd name="T22" fmla="*/ 16 w 20"/>
                <a:gd name="T23" fmla="*/ 9 h 39"/>
                <a:gd name="T24" fmla="*/ 13 w 20"/>
                <a:gd name="T25" fmla="*/ 1 h 39"/>
                <a:gd name="T26" fmla="*/ 6 w 20"/>
                <a:gd name="T27" fmla="*/ 3 h 39"/>
                <a:gd name="T28" fmla="*/ 0 w 20"/>
                <a:gd name="T29" fmla="*/ 12 h 39"/>
                <a:gd name="T30" fmla="*/ 3 w 20"/>
                <a:gd name="T31" fmla="*/ 32 h 39"/>
                <a:gd name="T32" fmla="*/ 2 w 20"/>
                <a:gd name="T33" fmla="*/ 37 h 39"/>
                <a:gd name="T34" fmla="*/ 5 w 20"/>
                <a:gd name="T35" fmla="*/ 39 h 39"/>
                <a:gd name="T36" fmla="*/ 7 w 20"/>
                <a:gd name="T37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39">
                  <a:moveTo>
                    <a:pt x="7" y="37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9" y="33"/>
                    <a:pt x="16" y="36"/>
                  </a:cubicBezTo>
                  <a:cubicBezTo>
                    <a:pt x="16" y="36"/>
                    <a:pt x="12" y="33"/>
                    <a:pt x="10" y="33"/>
                  </a:cubicBezTo>
                  <a:cubicBezTo>
                    <a:pt x="10" y="33"/>
                    <a:pt x="14" y="29"/>
                    <a:pt x="15" y="29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14" y="27"/>
                    <a:pt x="15" y="24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1"/>
                    <a:pt x="20" y="21"/>
                    <a:pt x="20" y="20"/>
                  </a:cubicBezTo>
                  <a:cubicBezTo>
                    <a:pt x="20" y="19"/>
                    <a:pt x="19" y="13"/>
                    <a:pt x="1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1"/>
                    <a:pt x="16" y="9"/>
                  </a:cubicBezTo>
                  <a:cubicBezTo>
                    <a:pt x="16" y="8"/>
                    <a:pt x="16" y="2"/>
                    <a:pt x="13" y="1"/>
                  </a:cubicBezTo>
                  <a:cubicBezTo>
                    <a:pt x="11" y="0"/>
                    <a:pt x="8" y="1"/>
                    <a:pt x="6" y="3"/>
                  </a:cubicBezTo>
                  <a:cubicBezTo>
                    <a:pt x="3" y="6"/>
                    <a:pt x="0" y="10"/>
                    <a:pt x="0" y="12"/>
                  </a:cubicBezTo>
                  <a:cubicBezTo>
                    <a:pt x="1" y="17"/>
                    <a:pt x="3" y="32"/>
                    <a:pt x="3" y="32"/>
                  </a:cubicBezTo>
                  <a:cubicBezTo>
                    <a:pt x="3" y="32"/>
                    <a:pt x="0" y="36"/>
                    <a:pt x="2" y="37"/>
                  </a:cubicBezTo>
                  <a:cubicBezTo>
                    <a:pt x="2" y="37"/>
                    <a:pt x="3" y="38"/>
                    <a:pt x="5" y="39"/>
                  </a:cubicBezTo>
                  <a:cubicBezTo>
                    <a:pt x="5" y="38"/>
                    <a:pt x="6" y="37"/>
                    <a:pt x="7" y="37"/>
                  </a:cubicBezTo>
                  <a:close/>
                </a:path>
              </a:pathLst>
            </a:custGeom>
            <a:solidFill>
              <a:srgbClr val="3F3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2226" y="476250"/>
              <a:ext cx="200025" cy="441325"/>
            </a:xfrm>
            <a:custGeom>
              <a:avLst/>
              <a:gdLst>
                <a:gd name="T0" fmla="*/ 9 w 11"/>
                <a:gd name="T1" fmla="*/ 8 h 25"/>
                <a:gd name="T2" fmla="*/ 6 w 11"/>
                <a:gd name="T3" fmla="*/ 2 h 25"/>
                <a:gd name="T4" fmla="*/ 1 w 11"/>
                <a:gd name="T5" fmla="*/ 1 h 25"/>
                <a:gd name="T6" fmla="*/ 0 w 11"/>
                <a:gd name="T7" fmla="*/ 2 h 25"/>
                <a:gd name="T8" fmla="*/ 4 w 11"/>
                <a:gd name="T9" fmla="*/ 3 h 25"/>
                <a:gd name="T10" fmla="*/ 5 w 11"/>
                <a:gd name="T11" fmla="*/ 10 h 25"/>
                <a:gd name="T12" fmla="*/ 7 w 11"/>
                <a:gd name="T13" fmla="*/ 12 h 25"/>
                <a:gd name="T14" fmla="*/ 9 w 11"/>
                <a:gd name="T15" fmla="*/ 16 h 25"/>
                <a:gd name="T16" fmla="*/ 6 w 11"/>
                <a:gd name="T17" fmla="*/ 22 h 25"/>
                <a:gd name="T18" fmla="*/ 8 w 11"/>
                <a:gd name="T19" fmla="*/ 21 h 25"/>
                <a:gd name="T20" fmla="*/ 7 w 11"/>
                <a:gd name="T21" fmla="*/ 24 h 25"/>
                <a:gd name="T22" fmla="*/ 4 w 11"/>
                <a:gd name="T23" fmla="*/ 25 h 25"/>
                <a:gd name="T24" fmla="*/ 8 w 11"/>
                <a:gd name="T25" fmla="*/ 24 h 25"/>
                <a:gd name="T26" fmla="*/ 10 w 11"/>
                <a:gd name="T27" fmla="*/ 19 h 25"/>
                <a:gd name="T28" fmla="*/ 10 w 11"/>
                <a:gd name="T29" fmla="*/ 13 h 25"/>
                <a:gd name="T30" fmla="*/ 11 w 11"/>
                <a:gd name="T31" fmla="*/ 13 h 25"/>
                <a:gd name="T32" fmla="*/ 9 w 11"/>
                <a:gd name="T33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25">
                  <a:moveTo>
                    <a:pt x="9" y="8"/>
                  </a:moveTo>
                  <a:cubicBezTo>
                    <a:pt x="9" y="8"/>
                    <a:pt x="7" y="3"/>
                    <a:pt x="6" y="2"/>
                  </a:cubicBezTo>
                  <a:cubicBezTo>
                    <a:pt x="5" y="1"/>
                    <a:pt x="4" y="0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9"/>
                    <a:pt x="5" y="10"/>
                  </a:cubicBezTo>
                  <a:cubicBezTo>
                    <a:pt x="5" y="10"/>
                    <a:pt x="7" y="11"/>
                    <a:pt x="7" y="12"/>
                  </a:cubicBezTo>
                  <a:cubicBezTo>
                    <a:pt x="7" y="13"/>
                    <a:pt x="9" y="13"/>
                    <a:pt x="9" y="16"/>
                  </a:cubicBezTo>
                  <a:cubicBezTo>
                    <a:pt x="9" y="19"/>
                    <a:pt x="7" y="21"/>
                    <a:pt x="6" y="22"/>
                  </a:cubicBezTo>
                  <a:cubicBezTo>
                    <a:pt x="6" y="22"/>
                    <a:pt x="8" y="21"/>
                    <a:pt x="8" y="21"/>
                  </a:cubicBezTo>
                  <a:cubicBezTo>
                    <a:pt x="8" y="22"/>
                    <a:pt x="7" y="24"/>
                    <a:pt x="7" y="24"/>
                  </a:cubicBezTo>
                  <a:cubicBezTo>
                    <a:pt x="7" y="24"/>
                    <a:pt x="5" y="24"/>
                    <a:pt x="4" y="25"/>
                  </a:cubicBezTo>
                  <a:cubicBezTo>
                    <a:pt x="5" y="25"/>
                    <a:pt x="7" y="25"/>
                    <a:pt x="8" y="24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1" y="18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2"/>
                    <a:pt x="11" y="7"/>
                    <a:pt x="9" y="8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3638" y="458788"/>
              <a:ext cx="309563" cy="300038"/>
            </a:xfrm>
            <a:custGeom>
              <a:avLst/>
              <a:gdLst>
                <a:gd name="T0" fmla="*/ 3 w 17"/>
                <a:gd name="T1" fmla="*/ 9 h 17"/>
                <a:gd name="T2" fmla="*/ 4 w 17"/>
                <a:gd name="T3" fmla="*/ 11 h 17"/>
                <a:gd name="T4" fmla="*/ 4 w 17"/>
                <a:gd name="T5" fmla="*/ 8 h 17"/>
                <a:gd name="T6" fmla="*/ 13 w 17"/>
                <a:gd name="T7" fmla="*/ 6 h 17"/>
                <a:gd name="T8" fmla="*/ 16 w 17"/>
                <a:gd name="T9" fmla="*/ 11 h 17"/>
                <a:gd name="T10" fmla="*/ 17 w 17"/>
                <a:gd name="T11" fmla="*/ 14 h 17"/>
                <a:gd name="T12" fmla="*/ 17 w 17"/>
                <a:gd name="T13" fmla="*/ 13 h 17"/>
                <a:gd name="T14" fmla="*/ 16 w 17"/>
                <a:gd name="T15" fmla="*/ 9 h 17"/>
                <a:gd name="T16" fmla="*/ 17 w 17"/>
                <a:gd name="T17" fmla="*/ 9 h 17"/>
                <a:gd name="T18" fmla="*/ 12 w 17"/>
                <a:gd name="T19" fmla="*/ 1 h 17"/>
                <a:gd name="T20" fmla="*/ 4 w 17"/>
                <a:gd name="T21" fmla="*/ 2 h 17"/>
                <a:gd name="T22" fmla="*/ 0 w 17"/>
                <a:gd name="T23" fmla="*/ 6 h 17"/>
                <a:gd name="T24" fmla="*/ 1 w 17"/>
                <a:gd name="T25" fmla="*/ 14 h 17"/>
                <a:gd name="T26" fmla="*/ 2 w 17"/>
                <a:gd name="T27" fmla="*/ 14 h 17"/>
                <a:gd name="T28" fmla="*/ 3 w 17"/>
                <a:gd name="T29" fmla="*/ 17 h 17"/>
                <a:gd name="T30" fmla="*/ 4 w 17"/>
                <a:gd name="T31" fmla="*/ 17 h 17"/>
                <a:gd name="T32" fmla="*/ 3 w 17"/>
                <a:gd name="T33" fmla="*/ 14 h 17"/>
                <a:gd name="T34" fmla="*/ 3 w 17"/>
                <a:gd name="T3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3" y="9"/>
                  </a:moveTo>
                  <a:cubicBezTo>
                    <a:pt x="3" y="9"/>
                    <a:pt x="2" y="10"/>
                    <a:pt x="4" y="11"/>
                  </a:cubicBezTo>
                  <a:cubicBezTo>
                    <a:pt x="4" y="11"/>
                    <a:pt x="3" y="10"/>
                    <a:pt x="4" y="8"/>
                  </a:cubicBezTo>
                  <a:cubicBezTo>
                    <a:pt x="4" y="8"/>
                    <a:pt x="9" y="5"/>
                    <a:pt x="13" y="6"/>
                  </a:cubicBezTo>
                  <a:cubicBezTo>
                    <a:pt x="13" y="6"/>
                    <a:pt x="15" y="11"/>
                    <a:pt x="16" y="11"/>
                  </a:cubicBezTo>
                  <a:cubicBezTo>
                    <a:pt x="16" y="11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6" y="10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4" y="2"/>
                    <a:pt x="12" y="1"/>
                  </a:cubicBezTo>
                  <a:cubicBezTo>
                    <a:pt x="12" y="1"/>
                    <a:pt x="8" y="0"/>
                    <a:pt x="4" y="2"/>
                  </a:cubicBezTo>
                  <a:cubicBezTo>
                    <a:pt x="4" y="2"/>
                    <a:pt x="1" y="3"/>
                    <a:pt x="0" y="6"/>
                  </a:cubicBezTo>
                  <a:cubicBezTo>
                    <a:pt x="0" y="6"/>
                    <a:pt x="0" y="9"/>
                    <a:pt x="1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5"/>
                    <a:pt x="3" y="14"/>
                  </a:cubicBezTo>
                  <a:cubicBezTo>
                    <a:pt x="3" y="14"/>
                    <a:pt x="2" y="9"/>
                    <a:pt x="3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16663" y="1146175"/>
              <a:ext cx="182563" cy="300038"/>
            </a:xfrm>
            <a:custGeom>
              <a:avLst/>
              <a:gdLst>
                <a:gd name="T0" fmla="*/ 1 w 10"/>
                <a:gd name="T1" fmla="*/ 13 h 17"/>
                <a:gd name="T2" fmla="*/ 1 w 10"/>
                <a:gd name="T3" fmla="*/ 16 h 17"/>
                <a:gd name="T4" fmla="*/ 6 w 10"/>
                <a:gd name="T5" fmla="*/ 16 h 17"/>
                <a:gd name="T6" fmla="*/ 7 w 10"/>
                <a:gd name="T7" fmla="*/ 11 h 17"/>
                <a:gd name="T8" fmla="*/ 7 w 10"/>
                <a:gd name="T9" fmla="*/ 10 h 17"/>
                <a:gd name="T10" fmla="*/ 8 w 10"/>
                <a:gd name="T11" fmla="*/ 11 h 17"/>
                <a:gd name="T12" fmla="*/ 8 w 10"/>
                <a:gd name="T13" fmla="*/ 12 h 17"/>
                <a:gd name="T14" fmla="*/ 9 w 10"/>
                <a:gd name="T15" fmla="*/ 11 h 17"/>
                <a:gd name="T16" fmla="*/ 9 w 10"/>
                <a:gd name="T17" fmla="*/ 10 h 17"/>
                <a:gd name="T18" fmla="*/ 9 w 10"/>
                <a:gd name="T19" fmla="*/ 8 h 17"/>
                <a:gd name="T20" fmla="*/ 9 w 10"/>
                <a:gd name="T21" fmla="*/ 6 h 17"/>
                <a:gd name="T22" fmla="*/ 9 w 10"/>
                <a:gd name="T23" fmla="*/ 5 h 17"/>
                <a:gd name="T24" fmla="*/ 9 w 10"/>
                <a:gd name="T25" fmla="*/ 4 h 17"/>
                <a:gd name="T26" fmla="*/ 7 w 10"/>
                <a:gd name="T27" fmla="*/ 4 h 17"/>
                <a:gd name="T28" fmla="*/ 6 w 10"/>
                <a:gd name="T29" fmla="*/ 4 h 17"/>
                <a:gd name="T30" fmla="*/ 4 w 10"/>
                <a:gd name="T31" fmla="*/ 5 h 17"/>
                <a:gd name="T32" fmla="*/ 4 w 10"/>
                <a:gd name="T33" fmla="*/ 2 h 17"/>
                <a:gd name="T34" fmla="*/ 7 w 10"/>
                <a:gd name="T35" fmla="*/ 0 h 17"/>
                <a:gd name="T36" fmla="*/ 4 w 10"/>
                <a:gd name="T37" fmla="*/ 1 h 17"/>
                <a:gd name="T38" fmla="*/ 2 w 10"/>
                <a:gd name="T39" fmla="*/ 3 h 17"/>
                <a:gd name="T40" fmla="*/ 2 w 10"/>
                <a:gd name="T41" fmla="*/ 6 h 17"/>
                <a:gd name="T42" fmla="*/ 1 w 10"/>
                <a:gd name="T4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7">
                  <a:moveTo>
                    <a:pt x="1" y="13"/>
                  </a:moveTo>
                  <a:cubicBezTo>
                    <a:pt x="1" y="13"/>
                    <a:pt x="0" y="16"/>
                    <a:pt x="1" y="16"/>
                  </a:cubicBezTo>
                  <a:cubicBezTo>
                    <a:pt x="2" y="17"/>
                    <a:pt x="6" y="16"/>
                    <a:pt x="6" y="16"/>
                  </a:cubicBezTo>
                  <a:cubicBezTo>
                    <a:pt x="6" y="16"/>
                    <a:pt x="8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2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8"/>
                    <a:pt x="9" y="8"/>
                  </a:cubicBezTo>
                  <a:cubicBezTo>
                    <a:pt x="9" y="8"/>
                    <a:pt x="10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3"/>
                    <a:pt x="7" y="3"/>
                    <a:pt x="7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4" y="5"/>
                    <a:pt x="4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7" y="1"/>
                    <a:pt x="7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2"/>
                    <a:pt x="2" y="3"/>
                  </a:cubicBezTo>
                  <a:cubicBezTo>
                    <a:pt x="2" y="3"/>
                    <a:pt x="2" y="6"/>
                    <a:pt x="2" y="6"/>
                  </a:cubicBezTo>
                  <a:cubicBezTo>
                    <a:pt x="2" y="7"/>
                    <a:pt x="2" y="11"/>
                    <a:pt x="1" y="13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3638" y="3175000"/>
              <a:ext cx="219075" cy="195263"/>
            </a:xfrm>
            <a:custGeom>
              <a:avLst/>
              <a:gdLst>
                <a:gd name="T0" fmla="*/ 4 w 12"/>
                <a:gd name="T1" fmla="*/ 0 h 11"/>
                <a:gd name="T2" fmla="*/ 0 w 12"/>
                <a:gd name="T3" fmla="*/ 6 h 11"/>
                <a:gd name="T4" fmla="*/ 1 w 12"/>
                <a:gd name="T5" fmla="*/ 10 h 11"/>
                <a:gd name="T6" fmla="*/ 8 w 12"/>
                <a:gd name="T7" fmla="*/ 10 h 11"/>
                <a:gd name="T8" fmla="*/ 9 w 12"/>
                <a:gd name="T9" fmla="*/ 7 h 11"/>
                <a:gd name="T10" fmla="*/ 11 w 12"/>
                <a:gd name="T11" fmla="*/ 3 h 11"/>
                <a:gd name="T12" fmla="*/ 11 w 12"/>
                <a:gd name="T13" fmla="*/ 0 h 11"/>
                <a:gd name="T14" fmla="*/ 4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4" y="0"/>
                  </a:moveTo>
                  <a:cubicBezTo>
                    <a:pt x="4" y="0"/>
                    <a:pt x="0" y="5"/>
                    <a:pt x="0" y="6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1" y="10"/>
                    <a:pt x="7" y="11"/>
                    <a:pt x="8" y="10"/>
                  </a:cubicBezTo>
                  <a:cubicBezTo>
                    <a:pt x="9" y="9"/>
                    <a:pt x="9" y="7"/>
                    <a:pt x="9" y="7"/>
                  </a:cubicBezTo>
                  <a:cubicBezTo>
                    <a:pt x="9" y="7"/>
                    <a:pt x="10" y="5"/>
                    <a:pt x="11" y="3"/>
                  </a:cubicBezTo>
                  <a:cubicBezTo>
                    <a:pt x="12" y="2"/>
                    <a:pt x="11" y="0"/>
                    <a:pt x="11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26151" y="1146175"/>
              <a:ext cx="400050" cy="493713"/>
            </a:xfrm>
            <a:custGeom>
              <a:avLst/>
              <a:gdLst>
                <a:gd name="T0" fmla="*/ 2 w 22"/>
                <a:gd name="T1" fmla="*/ 3 h 28"/>
                <a:gd name="T2" fmla="*/ 0 w 22"/>
                <a:gd name="T3" fmla="*/ 19 h 28"/>
                <a:gd name="T4" fmla="*/ 0 w 22"/>
                <a:gd name="T5" fmla="*/ 23 h 28"/>
                <a:gd name="T6" fmla="*/ 4 w 22"/>
                <a:gd name="T7" fmla="*/ 28 h 28"/>
                <a:gd name="T8" fmla="*/ 11 w 22"/>
                <a:gd name="T9" fmla="*/ 26 h 28"/>
                <a:gd name="T10" fmla="*/ 22 w 22"/>
                <a:gd name="T11" fmla="*/ 16 h 28"/>
                <a:gd name="T12" fmla="*/ 18 w 22"/>
                <a:gd name="T13" fmla="*/ 15 h 28"/>
                <a:gd name="T14" fmla="*/ 17 w 22"/>
                <a:gd name="T15" fmla="*/ 13 h 28"/>
                <a:gd name="T16" fmla="*/ 12 w 22"/>
                <a:gd name="T17" fmla="*/ 15 h 28"/>
                <a:gd name="T18" fmla="*/ 11 w 22"/>
                <a:gd name="T19" fmla="*/ 14 h 28"/>
                <a:gd name="T20" fmla="*/ 12 w 22"/>
                <a:gd name="T21" fmla="*/ 11 h 28"/>
                <a:gd name="T22" fmla="*/ 12 w 22"/>
                <a:gd name="T23" fmla="*/ 4 h 28"/>
                <a:gd name="T24" fmla="*/ 11 w 22"/>
                <a:gd name="T25" fmla="*/ 0 h 28"/>
                <a:gd name="T26" fmla="*/ 2 w 22"/>
                <a:gd name="T2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8">
                  <a:moveTo>
                    <a:pt x="2" y="3"/>
                  </a:moveTo>
                  <a:cubicBezTo>
                    <a:pt x="2" y="3"/>
                    <a:pt x="0" y="17"/>
                    <a:pt x="0" y="19"/>
                  </a:cubicBezTo>
                  <a:cubicBezTo>
                    <a:pt x="0" y="19"/>
                    <a:pt x="0" y="23"/>
                    <a:pt x="0" y="23"/>
                  </a:cubicBezTo>
                  <a:cubicBezTo>
                    <a:pt x="1" y="23"/>
                    <a:pt x="3" y="28"/>
                    <a:pt x="4" y="28"/>
                  </a:cubicBezTo>
                  <a:cubicBezTo>
                    <a:pt x="5" y="28"/>
                    <a:pt x="10" y="26"/>
                    <a:pt x="11" y="26"/>
                  </a:cubicBezTo>
                  <a:cubicBezTo>
                    <a:pt x="13" y="26"/>
                    <a:pt x="20" y="21"/>
                    <a:pt x="22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4" y="16"/>
                    <a:pt x="12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2" y="12"/>
                    <a:pt x="12" y="11"/>
                  </a:cubicBezTo>
                  <a:cubicBezTo>
                    <a:pt x="13" y="9"/>
                    <a:pt x="13" y="6"/>
                    <a:pt x="12" y="4"/>
                  </a:cubicBezTo>
                  <a:cubicBezTo>
                    <a:pt x="12" y="3"/>
                    <a:pt x="11" y="0"/>
                    <a:pt x="11" y="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7C8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08788" y="3175000"/>
              <a:ext cx="273050" cy="230188"/>
            </a:xfrm>
            <a:custGeom>
              <a:avLst/>
              <a:gdLst>
                <a:gd name="T0" fmla="*/ 0 w 15"/>
                <a:gd name="T1" fmla="*/ 0 h 13"/>
                <a:gd name="T2" fmla="*/ 0 w 15"/>
                <a:gd name="T3" fmla="*/ 6 h 13"/>
                <a:gd name="T4" fmla="*/ 4 w 15"/>
                <a:gd name="T5" fmla="*/ 7 h 13"/>
                <a:gd name="T6" fmla="*/ 6 w 15"/>
                <a:gd name="T7" fmla="*/ 10 h 13"/>
                <a:gd name="T8" fmla="*/ 14 w 15"/>
                <a:gd name="T9" fmla="*/ 11 h 13"/>
                <a:gd name="T10" fmla="*/ 14 w 15"/>
                <a:gd name="T11" fmla="*/ 8 h 13"/>
                <a:gd name="T12" fmla="*/ 10 w 15"/>
                <a:gd name="T13" fmla="*/ 0 h 13"/>
                <a:gd name="T14" fmla="*/ 0 w 15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0" y="0"/>
                    <a:pt x="0" y="3"/>
                    <a:pt x="0" y="6"/>
                  </a:cubicBezTo>
                  <a:cubicBezTo>
                    <a:pt x="0" y="6"/>
                    <a:pt x="3" y="8"/>
                    <a:pt x="4" y="7"/>
                  </a:cubicBezTo>
                  <a:cubicBezTo>
                    <a:pt x="4" y="7"/>
                    <a:pt x="5" y="8"/>
                    <a:pt x="6" y="10"/>
                  </a:cubicBezTo>
                  <a:cubicBezTo>
                    <a:pt x="6" y="10"/>
                    <a:pt x="8" y="13"/>
                    <a:pt x="14" y="11"/>
                  </a:cubicBezTo>
                  <a:cubicBezTo>
                    <a:pt x="14" y="11"/>
                    <a:pt x="15" y="9"/>
                    <a:pt x="14" y="8"/>
                  </a:cubicBezTo>
                  <a:cubicBezTo>
                    <a:pt x="14" y="7"/>
                    <a:pt x="10" y="2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3226" y="969963"/>
              <a:ext cx="255588" cy="1006475"/>
            </a:xfrm>
            <a:custGeom>
              <a:avLst/>
              <a:gdLst>
                <a:gd name="T0" fmla="*/ 1 w 14"/>
                <a:gd name="T1" fmla="*/ 55 h 57"/>
                <a:gd name="T2" fmla="*/ 6 w 14"/>
                <a:gd name="T3" fmla="*/ 56 h 57"/>
                <a:gd name="T4" fmla="*/ 8 w 14"/>
                <a:gd name="T5" fmla="*/ 50 h 57"/>
                <a:gd name="T6" fmla="*/ 10 w 14"/>
                <a:gd name="T7" fmla="*/ 44 h 57"/>
                <a:gd name="T8" fmla="*/ 12 w 14"/>
                <a:gd name="T9" fmla="*/ 42 h 57"/>
                <a:gd name="T10" fmla="*/ 12 w 14"/>
                <a:gd name="T11" fmla="*/ 39 h 57"/>
                <a:gd name="T12" fmla="*/ 12 w 14"/>
                <a:gd name="T13" fmla="*/ 37 h 57"/>
                <a:gd name="T14" fmla="*/ 13 w 14"/>
                <a:gd name="T15" fmla="*/ 34 h 57"/>
                <a:gd name="T16" fmla="*/ 14 w 14"/>
                <a:gd name="T17" fmla="*/ 27 h 57"/>
                <a:gd name="T18" fmla="*/ 7 w 14"/>
                <a:gd name="T19" fmla="*/ 3 h 57"/>
                <a:gd name="T20" fmla="*/ 5 w 14"/>
                <a:gd name="T21" fmla="*/ 0 h 57"/>
                <a:gd name="T22" fmla="*/ 3 w 14"/>
                <a:gd name="T23" fmla="*/ 7 h 57"/>
                <a:gd name="T24" fmla="*/ 3 w 14"/>
                <a:gd name="T25" fmla="*/ 24 h 57"/>
                <a:gd name="T26" fmla="*/ 4 w 14"/>
                <a:gd name="T27" fmla="*/ 31 h 57"/>
                <a:gd name="T28" fmla="*/ 3 w 14"/>
                <a:gd name="T29" fmla="*/ 39 h 57"/>
                <a:gd name="T30" fmla="*/ 1 w 14"/>
                <a:gd name="T3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57">
                  <a:moveTo>
                    <a:pt x="1" y="55"/>
                  </a:moveTo>
                  <a:cubicBezTo>
                    <a:pt x="1" y="55"/>
                    <a:pt x="5" y="57"/>
                    <a:pt x="6" y="56"/>
                  </a:cubicBezTo>
                  <a:cubicBezTo>
                    <a:pt x="7" y="55"/>
                    <a:pt x="8" y="50"/>
                    <a:pt x="8" y="50"/>
                  </a:cubicBezTo>
                  <a:cubicBezTo>
                    <a:pt x="8" y="50"/>
                    <a:pt x="10" y="47"/>
                    <a:pt x="10" y="44"/>
                  </a:cubicBezTo>
                  <a:cubicBezTo>
                    <a:pt x="10" y="44"/>
                    <a:pt x="12" y="42"/>
                    <a:pt x="12" y="42"/>
                  </a:cubicBezTo>
                  <a:cubicBezTo>
                    <a:pt x="12" y="41"/>
                    <a:pt x="12" y="39"/>
                    <a:pt x="12" y="39"/>
                  </a:cubicBezTo>
                  <a:cubicBezTo>
                    <a:pt x="12" y="39"/>
                    <a:pt x="12" y="38"/>
                    <a:pt x="12" y="37"/>
                  </a:cubicBezTo>
                  <a:cubicBezTo>
                    <a:pt x="12" y="37"/>
                    <a:pt x="13" y="36"/>
                    <a:pt x="13" y="34"/>
                  </a:cubicBezTo>
                  <a:cubicBezTo>
                    <a:pt x="13" y="32"/>
                    <a:pt x="14" y="29"/>
                    <a:pt x="14" y="27"/>
                  </a:cubicBezTo>
                  <a:cubicBezTo>
                    <a:pt x="13" y="25"/>
                    <a:pt x="9" y="5"/>
                    <a:pt x="7" y="3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5" y="0"/>
                    <a:pt x="3" y="4"/>
                    <a:pt x="3" y="7"/>
                  </a:cubicBezTo>
                  <a:cubicBezTo>
                    <a:pt x="3" y="7"/>
                    <a:pt x="1" y="20"/>
                    <a:pt x="3" y="24"/>
                  </a:cubicBezTo>
                  <a:cubicBezTo>
                    <a:pt x="3" y="24"/>
                    <a:pt x="2" y="30"/>
                    <a:pt x="4" y="31"/>
                  </a:cubicBezTo>
                  <a:cubicBezTo>
                    <a:pt x="4" y="31"/>
                    <a:pt x="3" y="36"/>
                    <a:pt x="3" y="39"/>
                  </a:cubicBezTo>
                  <a:cubicBezTo>
                    <a:pt x="3" y="42"/>
                    <a:pt x="0" y="53"/>
                    <a:pt x="1" y="55"/>
                  </a:cubicBezTo>
                  <a:close/>
                </a:path>
              </a:pathLst>
            </a:custGeom>
            <a:solidFill>
              <a:srgbClr val="7C8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7126" y="1658938"/>
              <a:ext cx="782638" cy="1604963"/>
            </a:xfrm>
            <a:custGeom>
              <a:avLst/>
              <a:gdLst>
                <a:gd name="T0" fmla="*/ 1 w 43"/>
                <a:gd name="T1" fmla="*/ 0 h 91"/>
                <a:gd name="T2" fmla="*/ 0 w 43"/>
                <a:gd name="T3" fmla="*/ 5 h 91"/>
                <a:gd name="T4" fmla="*/ 0 w 43"/>
                <a:gd name="T5" fmla="*/ 22 h 91"/>
                <a:gd name="T6" fmla="*/ 2 w 43"/>
                <a:gd name="T7" fmla="*/ 45 h 91"/>
                <a:gd name="T8" fmla="*/ 2 w 43"/>
                <a:gd name="T9" fmla="*/ 54 h 91"/>
                <a:gd name="T10" fmla="*/ 2 w 43"/>
                <a:gd name="T11" fmla="*/ 79 h 91"/>
                <a:gd name="T12" fmla="*/ 5 w 43"/>
                <a:gd name="T13" fmla="*/ 87 h 91"/>
                <a:gd name="T14" fmla="*/ 13 w 43"/>
                <a:gd name="T15" fmla="*/ 88 h 91"/>
                <a:gd name="T16" fmla="*/ 16 w 43"/>
                <a:gd name="T17" fmla="*/ 79 h 91"/>
                <a:gd name="T18" fmla="*/ 14 w 43"/>
                <a:gd name="T19" fmla="*/ 48 h 91"/>
                <a:gd name="T20" fmla="*/ 18 w 43"/>
                <a:gd name="T21" fmla="*/ 26 h 91"/>
                <a:gd name="T22" fmla="*/ 30 w 43"/>
                <a:gd name="T23" fmla="*/ 56 h 91"/>
                <a:gd name="T24" fmla="*/ 34 w 43"/>
                <a:gd name="T25" fmla="*/ 88 h 91"/>
                <a:gd name="T26" fmla="*/ 39 w 43"/>
                <a:gd name="T27" fmla="*/ 91 h 91"/>
                <a:gd name="T28" fmla="*/ 43 w 43"/>
                <a:gd name="T29" fmla="*/ 88 h 91"/>
                <a:gd name="T30" fmla="*/ 43 w 43"/>
                <a:gd name="T31" fmla="*/ 52 h 91"/>
                <a:gd name="T32" fmla="*/ 35 w 43"/>
                <a:gd name="T33" fmla="*/ 16 h 91"/>
                <a:gd name="T34" fmla="*/ 31 w 43"/>
                <a:gd name="T35" fmla="*/ 10 h 91"/>
                <a:gd name="T36" fmla="*/ 32 w 43"/>
                <a:gd name="T37" fmla="*/ 4 h 91"/>
                <a:gd name="T38" fmla="*/ 1 w 43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91">
                  <a:moveTo>
                    <a:pt x="1" y="0"/>
                  </a:moveTo>
                  <a:cubicBezTo>
                    <a:pt x="1" y="0"/>
                    <a:pt x="0" y="5"/>
                    <a:pt x="0" y="5"/>
                  </a:cubicBezTo>
                  <a:cubicBezTo>
                    <a:pt x="0" y="6"/>
                    <a:pt x="0" y="18"/>
                    <a:pt x="0" y="22"/>
                  </a:cubicBezTo>
                  <a:cubicBezTo>
                    <a:pt x="0" y="22"/>
                    <a:pt x="0" y="41"/>
                    <a:pt x="2" y="45"/>
                  </a:cubicBezTo>
                  <a:cubicBezTo>
                    <a:pt x="2" y="45"/>
                    <a:pt x="2" y="53"/>
                    <a:pt x="2" y="54"/>
                  </a:cubicBezTo>
                  <a:cubicBezTo>
                    <a:pt x="3" y="55"/>
                    <a:pt x="2" y="79"/>
                    <a:pt x="2" y="79"/>
                  </a:cubicBezTo>
                  <a:cubicBezTo>
                    <a:pt x="2" y="79"/>
                    <a:pt x="4" y="86"/>
                    <a:pt x="5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3" y="88"/>
                    <a:pt x="16" y="81"/>
                    <a:pt x="16" y="79"/>
                  </a:cubicBezTo>
                  <a:cubicBezTo>
                    <a:pt x="16" y="78"/>
                    <a:pt x="13" y="50"/>
                    <a:pt x="14" y="48"/>
                  </a:cubicBezTo>
                  <a:cubicBezTo>
                    <a:pt x="14" y="48"/>
                    <a:pt x="15" y="29"/>
                    <a:pt x="18" y="26"/>
                  </a:cubicBezTo>
                  <a:cubicBezTo>
                    <a:pt x="18" y="26"/>
                    <a:pt x="28" y="54"/>
                    <a:pt x="30" y="56"/>
                  </a:cubicBezTo>
                  <a:cubicBezTo>
                    <a:pt x="30" y="56"/>
                    <a:pt x="31" y="85"/>
                    <a:pt x="34" y="88"/>
                  </a:cubicBezTo>
                  <a:cubicBezTo>
                    <a:pt x="34" y="88"/>
                    <a:pt x="38" y="91"/>
                    <a:pt x="39" y="91"/>
                  </a:cubicBezTo>
                  <a:cubicBezTo>
                    <a:pt x="40" y="91"/>
                    <a:pt x="43" y="88"/>
                    <a:pt x="43" y="88"/>
                  </a:cubicBezTo>
                  <a:cubicBezTo>
                    <a:pt x="43" y="88"/>
                    <a:pt x="43" y="53"/>
                    <a:pt x="43" y="52"/>
                  </a:cubicBezTo>
                  <a:cubicBezTo>
                    <a:pt x="42" y="50"/>
                    <a:pt x="35" y="16"/>
                    <a:pt x="35" y="16"/>
                  </a:cubicBezTo>
                  <a:cubicBezTo>
                    <a:pt x="35" y="16"/>
                    <a:pt x="31" y="12"/>
                    <a:pt x="31" y="1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18" y="7"/>
                    <a:pt x="1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72276" y="969963"/>
              <a:ext cx="236538" cy="1006475"/>
            </a:xfrm>
            <a:custGeom>
              <a:avLst/>
              <a:gdLst>
                <a:gd name="T0" fmla="*/ 6 w 13"/>
                <a:gd name="T1" fmla="*/ 3 h 57"/>
                <a:gd name="T2" fmla="*/ 4 w 13"/>
                <a:gd name="T3" fmla="*/ 0 h 57"/>
                <a:gd name="T4" fmla="*/ 2 w 13"/>
                <a:gd name="T5" fmla="*/ 7 h 57"/>
                <a:gd name="T6" fmla="*/ 2 w 13"/>
                <a:gd name="T7" fmla="*/ 24 h 57"/>
                <a:gd name="T8" fmla="*/ 2 w 13"/>
                <a:gd name="T9" fmla="*/ 29 h 57"/>
                <a:gd name="T10" fmla="*/ 2 w 13"/>
                <a:gd name="T11" fmla="*/ 23 h 57"/>
                <a:gd name="T12" fmla="*/ 3 w 13"/>
                <a:gd name="T13" fmla="*/ 8 h 57"/>
                <a:gd name="T14" fmla="*/ 5 w 13"/>
                <a:gd name="T15" fmla="*/ 8 h 57"/>
                <a:gd name="T16" fmla="*/ 4 w 13"/>
                <a:gd name="T17" fmla="*/ 19 h 57"/>
                <a:gd name="T18" fmla="*/ 8 w 13"/>
                <a:gd name="T19" fmla="*/ 14 h 57"/>
                <a:gd name="T20" fmla="*/ 5 w 13"/>
                <a:gd name="T21" fmla="*/ 26 h 57"/>
                <a:gd name="T22" fmla="*/ 9 w 13"/>
                <a:gd name="T23" fmla="*/ 22 h 57"/>
                <a:gd name="T24" fmla="*/ 8 w 13"/>
                <a:gd name="T25" fmla="*/ 27 h 57"/>
                <a:gd name="T26" fmla="*/ 9 w 13"/>
                <a:gd name="T27" fmla="*/ 32 h 57"/>
                <a:gd name="T28" fmla="*/ 7 w 13"/>
                <a:gd name="T29" fmla="*/ 35 h 57"/>
                <a:gd name="T30" fmla="*/ 9 w 13"/>
                <a:gd name="T31" fmla="*/ 39 h 57"/>
                <a:gd name="T32" fmla="*/ 4 w 13"/>
                <a:gd name="T33" fmla="*/ 41 h 57"/>
                <a:gd name="T34" fmla="*/ 9 w 13"/>
                <a:gd name="T35" fmla="*/ 41 h 57"/>
                <a:gd name="T36" fmla="*/ 6 w 13"/>
                <a:gd name="T37" fmla="*/ 46 h 57"/>
                <a:gd name="T38" fmla="*/ 2 w 13"/>
                <a:gd name="T39" fmla="*/ 50 h 57"/>
                <a:gd name="T40" fmla="*/ 0 w 13"/>
                <a:gd name="T41" fmla="*/ 55 h 57"/>
                <a:gd name="T42" fmla="*/ 0 w 13"/>
                <a:gd name="T43" fmla="*/ 55 h 57"/>
                <a:gd name="T44" fmla="*/ 5 w 13"/>
                <a:gd name="T45" fmla="*/ 56 h 57"/>
                <a:gd name="T46" fmla="*/ 7 w 13"/>
                <a:gd name="T47" fmla="*/ 50 h 57"/>
                <a:gd name="T48" fmla="*/ 9 w 13"/>
                <a:gd name="T49" fmla="*/ 44 h 57"/>
                <a:gd name="T50" fmla="*/ 11 w 13"/>
                <a:gd name="T51" fmla="*/ 42 h 57"/>
                <a:gd name="T52" fmla="*/ 11 w 13"/>
                <a:gd name="T53" fmla="*/ 39 h 57"/>
                <a:gd name="T54" fmla="*/ 11 w 13"/>
                <a:gd name="T55" fmla="*/ 37 h 57"/>
                <a:gd name="T56" fmla="*/ 12 w 13"/>
                <a:gd name="T57" fmla="*/ 34 h 57"/>
                <a:gd name="T58" fmla="*/ 13 w 13"/>
                <a:gd name="T59" fmla="*/ 27 h 57"/>
                <a:gd name="T60" fmla="*/ 6 w 13"/>
                <a:gd name="T61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" h="57">
                  <a:moveTo>
                    <a:pt x="6" y="3"/>
                  </a:move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2" y="4"/>
                    <a:pt x="2" y="7"/>
                  </a:cubicBezTo>
                  <a:cubicBezTo>
                    <a:pt x="2" y="7"/>
                    <a:pt x="0" y="20"/>
                    <a:pt x="2" y="24"/>
                  </a:cubicBezTo>
                  <a:cubicBezTo>
                    <a:pt x="2" y="24"/>
                    <a:pt x="2" y="27"/>
                    <a:pt x="2" y="29"/>
                  </a:cubicBezTo>
                  <a:cubicBezTo>
                    <a:pt x="3" y="27"/>
                    <a:pt x="2" y="23"/>
                    <a:pt x="2" y="23"/>
                  </a:cubicBezTo>
                  <a:cubicBezTo>
                    <a:pt x="1" y="16"/>
                    <a:pt x="3" y="8"/>
                    <a:pt x="3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0"/>
                    <a:pt x="4" y="19"/>
                    <a:pt x="4" y="19"/>
                  </a:cubicBezTo>
                  <a:cubicBezTo>
                    <a:pt x="6" y="13"/>
                    <a:pt x="8" y="14"/>
                    <a:pt x="8" y="14"/>
                  </a:cubicBezTo>
                  <a:cubicBezTo>
                    <a:pt x="8" y="15"/>
                    <a:pt x="5" y="26"/>
                    <a:pt x="5" y="26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9" y="32"/>
                    <a:pt x="9" y="32"/>
                  </a:cubicBezTo>
                  <a:cubicBezTo>
                    <a:pt x="9" y="32"/>
                    <a:pt x="8" y="34"/>
                    <a:pt x="7" y="35"/>
                  </a:cubicBezTo>
                  <a:cubicBezTo>
                    <a:pt x="7" y="36"/>
                    <a:pt x="9" y="39"/>
                    <a:pt x="9" y="39"/>
                  </a:cubicBezTo>
                  <a:cubicBezTo>
                    <a:pt x="7" y="39"/>
                    <a:pt x="4" y="41"/>
                    <a:pt x="4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7" y="41"/>
                    <a:pt x="7" y="45"/>
                    <a:pt x="6" y="46"/>
                  </a:cubicBezTo>
                  <a:cubicBezTo>
                    <a:pt x="6" y="48"/>
                    <a:pt x="2" y="50"/>
                    <a:pt x="2" y="50"/>
                  </a:cubicBezTo>
                  <a:cubicBezTo>
                    <a:pt x="2" y="51"/>
                    <a:pt x="1" y="52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4" y="57"/>
                    <a:pt x="5" y="56"/>
                  </a:cubicBezTo>
                  <a:cubicBezTo>
                    <a:pt x="6" y="55"/>
                    <a:pt x="7" y="50"/>
                    <a:pt x="7" y="50"/>
                  </a:cubicBezTo>
                  <a:cubicBezTo>
                    <a:pt x="7" y="50"/>
                    <a:pt x="9" y="47"/>
                    <a:pt x="9" y="44"/>
                  </a:cubicBezTo>
                  <a:cubicBezTo>
                    <a:pt x="9" y="44"/>
                    <a:pt x="11" y="42"/>
                    <a:pt x="11" y="42"/>
                  </a:cubicBezTo>
                  <a:cubicBezTo>
                    <a:pt x="11" y="41"/>
                    <a:pt x="11" y="39"/>
                    <a:pt x="11" y="39"/>
                  </a:cubicBezTo>
                  <a:cubicBezTo>
                    <a:pt x="11" y="39"/>
                    <a:pt x="11" y="38"/>
                    <a:pt x="11" y="37"/>
                  </a:cubicBezTo>
                  <a:cubicBezTo>
                    <a:pt x="11" y="37"/>
                    <a:pt x="12" y="36"/>
                    <a:pt x="12" y="34"/>
                  </a:cubicBezTo>
                  <a:cubicBezTo>
                    <a:pt x="12" y="32"/>
                    <a:pt x="13" y="29"/>
                    <a:pt x="13" y="27"/>
                  </a:cubicBezTo>
                  <a:cubicBezTo>
                    <a:pt x="12" y="25"/>
                    <a:pt x="8" y="5"/>
                    <a:pt x="6" y="3"/>
                  </a:cubicBezTo>
                  <a:close/>
                </a:path>
              </a:pathLst>
            </a:custGeom>
            <a:solidFill>
              <a:srgbClr val="3F3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6" y="1252538"/>
              <a:ext cx="146050" cy="176213"/>
            </a:xfrm>
            <a:custGeom>
              <a:avLst/>
              <a:gdLst>
                <a:gd name="T0" fmla="*/ 7 w 8"/>
                <a:gd name="T1" fmla="*/ 5 h 10"/>
                <a:gd name="T2" fmla="*/ 7 w 8"/>
                <a:gd name="T3" fmla="*/ 4 h 10"/>
                <a:gd name="T4" fmla="*/ 7 w 8"/>
                <a:gd name="T5" fmla="*/ 2 h 10"/>
                <a:gd name="T6" fmla="*/ 8 w 8"/>
                <a:gd name="T7" fmla="*/ 1 h 10"/>
                <a:gd name="T8" fmla="*/ 5 w 8"/>
                <a:gd name="T9" fmla="*/ 0 h 10"/>
                <a:gd name="T10" fmla="*/ 4 w 8"/>
                <a:gd name="T11" fmla="*/ 1 h 10"/>
                <a:gd name="T12" fmla="*/ 6 w 8"/>
                <a:gd name="T13" fmla="*/ 1 h 10"/>
                <a:gd name="T14" fmla="*/ 6 w 8"/>
                <a:gd name="T15" fmla="*/ 2 h 10"/>
                <a:gd name="T16" fmla="*/ 6 w 8"/>
                <a:gd name="T17" fmla="*/ 4 h 10"/>
                <a:gd name="T18" fmla="*/ 3 w 8"/>
                <a:gd name="T19" fmla="*/ 5 h 10"/>
                <a:gd name="T20" fmla="*/ 0 w 8"/>
                <a:gd name="T21" fmla="*/ 10 h 10"/>
                <a:gd name="T22" fmla="*/ 4 w 8"/>
                <a:gd name="T23" fmla="*/ 10 h 10"/>
                <a:gd name="T24" fmla="*/ 5 w 8"/>
                <a:gd name="T25" fmla="*/ 5 h 10"/>
                <a:gd name="T26" fmla="*/ 5 w 8"/>
                <a:gd name="T27" fmla="*/ 4 h 10"/>
                <a:gd name="T28" fmla="*/ 6 w 8"/>
                <a:gd name="T29" fmla="*/ 5 h 10"/>
                <a:gd name="T30" fmla="*/ 6 w 8"/>
                <a:gd name="T31" fmla="*/ 6 h 10"/>
                <a:gd name="T32" fmla="*/ 7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7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8" y="2"/>
                    <a:pt x="7" y="2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5" y="3"/>
                    <a:pt x="3" y="5"/>
                    <a:pt x="3" y="5"/>
                  </a:cubicBezTo>
                  <a:cubicBezTo>
                    <a:pt x="3" y="7"/>
                    <a:pt x="0" y="10"/>
                    <a:pt x="0" y="10"/>
                  </a:cubicBezTo>
                  <a:cubicBezTo>
                    <a:pt x="2" y="10"/>
                    <a:pt x="4" y="10"/>
                    <a:pt x="4" y="10"/>
                  </a:cubicBezTo>
                  <a:cubicBezTo>
                    <a:pt x="4" y="10"/>
                    <a:pt x="6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89688" y="1146175"/>
              <a:ext cx="53975" cy="88900"/>
            </a:xfrm>
            <a:custGeom>
              <a:avLst/>
              <a:gdLst>
                <a:gd name="T0" fmla="*/ 0 w 3"/>
                <a:gd name="T1" fmla="*/ 2 h 5"/>
                <a:gd name="T2" fmla="*/ 0 w 3"/>
                <a:gd name="T3" fmla="*/ 5 h 5"/>
                <a:gd name="T4" fmla="*/ 0 w 3"/>
                <a:gd name="T5" fmla="*/ 2 h 5"/>
                <a:gd name="T6" fmla="*/ 3 w 3"/>
                <a:gd name="T7" fmla="*/ 0 h 5"/>
                <a:gd name="T8" fmla="*/ 0 w 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3" y="1"/>
                    <a:pt x="3" y="0"/>
                  </a:cubicBezTo>
                  <a:cubicBezTo>
                    <a:pt x="2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43663" y="1217613"/>
              <a:ext cx="36513" cy="17463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0 h 1"/>
                <a:gd name="T6" fmla="*/ 0 w 2"/>
                <a:gd name="T7" fmla="*/ 0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9663" y="1163638"/>
              <a:ext cx="90488" cy="317500"/>
            </a:xfrm>
            <a:custGeom>
              <a:avLst/>
              <a:gdLst>
                <a:gd name="T0" fmla="*/ 5 w 5"/>
                <a:gd name="T1" fmla="*/ 15 h 18"/>
                <a:gd name="T2" fmla="*/ 3 w 5"/>
                <a:gd name="T3" fmla="*/ 13 h 18"/>
                <a:gd name="T4" fmla="*/ 2 w 5"/>
                <a:gd name="T5" fmla="*/ 0 h 18"/>
                <a:gd name="T6" fmla="*/ 0 w 5"/>
                <a:gd name="T7" fmla="*/ 0 h 18"/>
                <a:gd name="T8" fmla="*/ 1 w 5"/>
                <a:gd name="T9" fmla="*/ 6 h 18"/>
                <a:gd name="T10" fmla="*/ 0 w 5"/>
                <a:gd name="T11" fmla="*/ 15 h 18"/>
                <a:gd name="T12" fmla="*/ 3 w 5"/>
                <a:gd name="T13" fmla="*/ 18 h 18"/>
                <a:gd name="T14" fmla="*/ 5 w 5"/>
                <a:gd name="T1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8">
                  <a:moveTo>
                    <a:pt x="5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5" y="4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8"/>
                    <a:pt x="3" y="18"/>
                    <a:pt x="3" y="18"/>
                  </a:cubicBezTo>
                  <a:lnTo>
                    <a:pt x="5" y="15"/>
                  </a:lnTo>
                  <a:close/>
                </a:path>
              </a:pathLst>
            </a:custGeom>
            <a:solidFill>
              <a:srgbClr val="7C8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16663" y="2063750"/>
              <a:ext cx="219075" cy="1147763"/>
            </a:xfrm>
            <a:custGeom>
              <a:avLst/>
              <a:gdLst>
                <a:gd name="T0" fmla="*/ 7 w 12"/>
                <a:gd name="T1" fmla="*/ 65 h 65"/>
                <a:gd name="T2" fmla="*/ 10 w 12"/>
                <a:gd name="T3" fmla="*/ 56 h 65"/>
                <a:gd name="T4" fmla="*/ 8 w 12"/>
                <a:gd name="T5" fmla="*/ 25 h 65"/>
                <a:gd name="T6" fmla="*/ 12 w 12"/>
                <a:gd name="T7" fmla="*/ 3 h 65"/>
                <a:gd name="T8" fmla="*/ 11 w 12"/>
                <a:gd name="T9" fmla="*/ 0 h 65"/>
                <a:gd name="T10" fmla="*/ 1 w 12"/>
                <a:gd name="T11" fmla="*/ 4 h 65"/>
                <a:gd name="T12" fmla="*/ 2 w 12"/>
                <a:gd name="T13" fmla="*/ 53 h 65"/>
                <a:gd name="T14" fmla="*/ 2 w 12"/>
                <a:gd name="T15" fmla="*/ 64 h 65"/>
                <a:gd name="T16" fmla="*/ 7 w 1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5">
                  <a:moveTo>
                    <a:pt x="7" y="65"/>
                  </a:moveTo>
                  <a:cubicBezTo>
                    <a:pt x="7" y="65"/>
                    <a:pt x="10" y="58"/>
                    <a:pt x="10" y="56"/>
                  </a:cubicBezTo>
                  <a:cubicBezTo>
                    <a:pt x="10" y="55"/>
                    <a:pt x="7" y="27"/>
                    <a:pt x="8" y="25"/>
                  </a:cubicBezTo>
                  <a:cubicBezTo>
                    <a:pt x="8" y="25"/>
                    <a:pt x="9" y="6"/>
                    <a:pt x="12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2" y="3"/>
                    <a:pt x="1" y="4"/>
                  </a:cubicBezTo>
                  <a:cubicBezTo>
                    <a:pt x="0" y="4"/>
                    <a:pt x="1" y="46"/>
                    <a:pt x="2" y="53"/>
                  </a:cubicBezTo>
                  <a:cubicBezTo>
                    <a:pt x="3" y="55"/>
                    <a:pt x="2" y="59"/>
                    <a:pt x="2" y="64"/>
                  </a:cubicBezTo>
                  <a:lnTo>
                    <a:pt x="7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16713" y="1887538"/>
              <a:ext cx="273050" cy="1376363"/>
            </a:xfrm>
            <a:custGeom>
              <a:avLst/>
              <a:gdLst>
                <a:gd name="T0" fmla="*/ 4 w 15"/>
                <a:gd name="T1" fmla="*/ 12 h 78"/>
                <a:gd name="T2" fmla="*/ 9 w 15"/>
                <a:gd name="T3" fmla="*/ 38 h 78"/>
                <a:gd name="T4" fmla="*/ 12 w 15"/>
                <a:gd name="T5" fmla="*/ 78 h 78"/>
                <a:gd name="T6" fmla="*/ 15 w 15"/>
                <a:gd name="T7" fmla="*/ 75 h 78"/>
                <a:gd name="T8" fmla="*/ 15 w 15"/>
                <a:gd name="T9" fmla="*/ 39 h 78"/>
                <a:gd name="T10" fmla="*/ 7 w 15"/>
                <a:gd name="T11" fmla="*/ 3 h 78"/>
                <a:gd name="T12" fmla="*/ 4 w 15"/>
                <a:gd name="T13" fmla="*/ 0 h 78"/>
                <a:gd name="T14" fmla="*/ 0 w 15"/>
                <a:gd name="T15" fmla="*/ 7 h 78"/>
                <a:gd name="T16" fmla="*/ 4 w 15"/>
                <a:gd name="T17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8">
                  <a:moveTo>
                    <a:pt x="4" y="12"/>
                  </a:moveTo>
                  <a:cubicBezTo>
                    <a:pt x="4" y="14"/>
                    <a:pt x="9" y="38"/>
                    <a:pt x="9" y="38"/>
                  </a:cubicBezTo>
                  <a:cubicBezTo>
                    <a:pt x="9" y="42"/>
                    <a:pt x="11" y="66"/>
                    <a:pt x="12" y="78"/>
                  </a:cubicBezTo>
                  <a:cubicBezTo>
                    <a:pt x="13" y="77"/>
                    <a:pt x="15" y="75"/>
                    <a:pt x="15" y="75"/>
                  </a:cubicBezTo>
                  <a:cubicBezTo>
                    <a:pt x="15" y="75"/>
                    <a:pt x="15" y="40"/>
                    <a:pt x="15" y="39"/>
                  </a:cubicBezTo>
                  <a:cubicBezTo>
                    <a:pt x="14" y="37"/>
                    <a:pt x="7" y="3"/>
                    <a:pt x="7" y="3"/>
                  </a:cubicBezTo>
                  <a:cubicBezTo>
                    <a:pt x="7" y="3"/>
                    <a:pt x="5" y="2"/>
                    <a:pt x="4" y="0"/>
                  </a:cubicBezTo>
                  <a:cubicBezTo>
                    <a:pt x="3" y="2"/>
                    <a:pt x="1" y="5"/>
                    <a:pt x="0" y="7"/>
                  </a:cubicBezTo>
                  <a:cubicBezTo>
                    <a:pt x="0" y="10"/>
                    <a:pt x="4" y="10"/>
                    <a:pt x="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6176" y="1658938"/>
              <a:ext cx="563563" cy="122238"/>
            </a:xfrm>
            <a:custGeom>
              <a:avLst/>
              <a:gdLst>
                <a:gd name="T0" fmla="*/ 31 w 31"/>
                <a:gd name="T1" fmla="*/ 7 h 7"/>
                <a:gd name="T2" fmla="*/ 31 w 31"/>
                <a:gd name="T3" fmla="*/ 4 h 7"/>
                <a:gd name="T4" fmla="*/ 0 w 31"/>
                <a:gd name="T5" fmla="*/ 0 h 7"/>
                <a:gd name="T6" fmla="*/ 31 w 31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31" y="7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17" y="7"/>
                    <a:pt x="0" y="0"/>
                  </a:cubicBezTo>
                  <a:cubicBezTo>
                    <a:pt x="4" y="6"/>
                    <a:pt x="24" y="7"/>
                    <a:pt x="3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7126" y="1693863"/>
              <a:ext cx="273050" cy="352425"/>
            </a:xfrm>
            <a:custGeom>
              <a:avLst/>
              <a:gdLst>
                <a:gd name="T0" fmla="*/ 5 w 15"/>
                <a:gd name="T1" fmla="*/ 5 h 20"/>
                <a:gd name="T2" fmla="*/ 1 w 15"/>
                <a:gd name="T3" fmla="*/ 0 h 20"/>
                <a:gd name="T4" fmla="*/ 0 w 15"/>
                <a:gd name="T5" fmla="*/ 5 h 20"/>
                <a:gd name="T6" fmla="*/ 0 w 15"/>
                <a:gd name="T7" fmla="*/ 20 h 20"/>
                <a:gd name="T8" fmla="*/ 0 w 15"/>
                <a:gd name="T9" fmla="*/ 20 h 20"/>
                <a:gd name="T10" fmla="*/ 3 w 15"/>
                <a:gd name="T11" fmla="*/ 16 h 20"/>
                <a:gd name="T12" fmla="*/ 7 w 15"/>
                <a:gd name="T13" fmla="*/ 9 h 20"/>
                <a:gd name="T14" fmla="*/ 15 w 15"/>
                <a:gd name="T15" fmla="*/ 11 h 20"/>
                <a:gd name="T16" fmla="*/ 5 w 15"/>
                <a:gd name="T1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5" y="5"/>
                  </a:moveTo>
                  <a:cubicBezTo>
                    <a:pt x="5" y="3"/>
                    <a:pt x="1" y="0"/>
                    <a:pt x="1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9"/>
                    <a:pt x="0" y="17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5" y="10"/>
                    <a:pt x="7" y="9"/>
                  </a:cubicBezTo>
                  <a:cubicBezTo>
                    <a:pt x="8" y="9"/>
                    <a:pt x="15" y="11"/>
                    <a:pt x="15" y="11"/>
                  </a:cubicBezTo>
                  <a:cubicBezTo>
                    <a:pt x="15" y="11"/>
                    <a:pt x="6" y="6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2663" y="1500188"/>
              <a:ext cx="1746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F3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3613" y="1146175"/>
              <a:ext cx="219075" cy="406400"/>
            </a:xfrm>
            <a:custGeom>
              <a:avLst/>
              <a:gdLst>
                <a:gd name="T0" fmla="*/ 7 w 12"/>
                <a:gd name="T1" fmla="*/ 14 h 23"/>
                <a:gd name="T2" fmla="*/ 7 w 12"/>
                <a:gd name="T3" fmla="*/ 15 h 23"/>
                <a:gd name="T4" fmla="*/ 0 w 12"/>
                <a:gd name="T5" fmla="*/ 20 h 23"/>
                <a:gd name="T6" fmla="*/ 6 w 12"/>
                <a:gd name="T7" fmla="*/ 16 h 23"/>
                <a:gd name="T8" fmla="*/ 3 w 12"/>
                <a:gd name="T9" fmla="*/ 22 h 23"/>
                <a:gd name="T10" fmla="*/ 8 w 12"/>
                <a:gd name="T11" fmla="*/ 18 h 23"/>
                <a:gd name="T12" fmla="*/ 6 w 12"/>
                <a:gd name="T13" fmla="*/ 23 h 23"/>
                <a:gd name="T14" fmla="*/ 10 w 12"/>
                <a:gd name="T15" fmla="*/ 17 h 23"/>
                <a:gd name="T16" fmla="*/ 11 w 12"/>
                <a:gd name="T17" fmla="*/ 15 h 23"/>
                <a:gd name="T18" fmla="*/ 10 w 12"/>
                <a:gd name="T19" fmla="*/ 14 h 23"/>
                <a:gd name="T20" fmla="*/ 11 w 12"/>
                <a:gd name="T21" fmla="*/ 11 h 23"/>
                <a:gd name="T22" fmla="*/ 11 w 12"/>
                <a:gd name="T23" fmla="*/ 4 h 23"/>
                <a:gd name="T24" fmla="*/ 10 w 12"/>
                <a:gd name="T25" fmla="*/ 0 h 23"/>
                <a:gd name="T26" fmla="*/ 6 w 12"/>
                <a:gd name="T27" fmla="*/ 1 h 23"/>
                <a:gd name="T28" fmla="*/ 10 w 12"/>
                <a:gd name="T29" fmla="*/ 8 h 23"/>
                <a:gd name="T30" fmla="*/ 7 w 12"/>
                <a:gd name="T31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23">
                  <a:moveTo>
                    <a:pt x="7" y="14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1" y="15"/>
                    <a:pt x="0" y="20"/>
                  </a:cubicBezTo>
                  <a:cubicBezTo>
                    <a:pt x="0" y="20"/>
                    <a:pt x="3" y="16"/>
                    <a:pt x="6" y="16"/>
                  </a:cubicBezTo>
                  <a:cubicBezTo>
                    <a:pt x="6" y="16"/>
                    <a:pt x="3" y="21"/>
                    <a:pt x="3" y="22"/>
                  </a:cubicBezTo>
                  <a:cubicBezTo>
                    <a:pt x="3" y="22"/>
                    <a:pt x="5" y="18"/>
                    <a:pt x="8" y="18"/>
                  </a:cubicBezTo>
                  <a:cubicBezTo>
                    <a:pt x="8" y="18"/>
                    <a:pt x="4" y="20"/>
                    <a:pt x="6" y="23"/>
                  </a:cubicBezTo>
                  <a:cubicBezTo>
                    <a:pt x="6" y="23"/>
                    <a:pt x="5" y="19"/>
                    <a:pt x="10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1" y="12"/>
                    <a:pt x="11" y="11"/>
                  </a:cubicBezTo>
                  <a:cubicBezTo>
                    <a:pt x="12" y="9"/>
                    <a:pt x="12" y="6"/>
                    <a:pt x="11" y="4"/>
                  </a:cubicBezTo>
                  <a:cubicBezTo>
                    <a:pt x="11" y="3"/>
                    <a:pt x="10" y="0"/>
                    <a:pt x="10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3"/>
                    <a:pt x="10" y="7"/>
                    <a:pt x="10" y="8"/>
                  </a:cubicBezTo>
                  <a:cubicBezTo>
                    <a:pt x="9" y="9"/>
                    <a:pt x="7" y="14"/>
                    <a:pt x="7" y="14"/>
                  </a:cubicBezTo>
                  <a:close/>
                </a:path>
              </a:pathLst>
            </a:custGeom>
            <a:solidFill>
              <a:srgbClr val="3F3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26151" y="1428750"/>
              <a:ext cx="400050" cy="211138"/>
            </a:xfrm>
            <a:custGeom>
              <a:avLst/>
              <a:gdLst>
                <a:gd name="T0" fmla="*/ 22 w 22"/>
                <a:gd name="T1" fmla="*/ 0 h 12"/>
                <a:gd name="T2" fmla="*/ 19 w 22"/>
                <a:gd name="T3" fmla="*/ 0 h 12"/>
                <a:gd name="T4" fmla="*/ 14 w 22"/>
                <a:gd name="T5" fmla="*/ 5 h 12"/>
                <a:gd name="T6" fmla="*/ 7 w 22"/>
                <a:gd name="T7" fmla="*/ 9 h 12"/>
                <a:gd name="T8" fmla="*/ 2 w 22"/>
                <a:gd name="T9" fmla="*/ 8 h 12"/>
                <a:gd name="T10" fmla="*/ 2 w 22"/>
                <a:gd name="T11" fmla="*/ 4 h 12"/>
                <a:gd name="T12" fmla="*/ 0 w 22"/>
                <a:gd name="T13" fmla="*/ 7 h 12"/>
                <a:gd name="T14" fmla="*/ 0 w 22"/>
                <a:gd name="T15" fmla="*/ 7 h 12"/>
                <a:gd name="T16" fmla="*/ 4 w 22"/>
                <a:gd name="T17" fmla="*/ 12 h 12"/>
                <a:gd name="T18" fmla="*/ 11 w 22"/>
                <a:gd name="T19" fmla="*/ 10 h 12"/>
                <a:gd name="T20" fmla="*/ 22 w 2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2">
                  <a:moveTo>
                    <a:pt x="2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2"/>
                    <a:pt x="16" y="4"/>
                    <a:pt x="14" y="5"/>
                  </a:cubicBezTo>
                  <a:cubicBezTo>
                    <a:pt x="14" y="5"/>
                    <a:pt x="10" y="9"/>
                    <a:pt x="7" y="9"/>
                  </a:cubicBezTo>
                  <a:cubicBezTo>
                    <a:pt x="3" y="9"/>
                    <a:pt x="2" y="8"/>
                    <a:pt x="2" y="8"/>
                  </a:cubicBezTo>
                  <a:cubicBezTo>
                    <a:pt x="2" y="8"/>
                    <a:pt x="2" y="5"/>
                    <a:pt x="2" y="4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3" y="12"/>
                    <a:pt x="4" y="12"/>
                  </a:cubicBezTo>
                  <a:cubicBezTo>
                    <a:pt x="5" y="12"/>
                    <a:pt x="10" y="10"/>
                    <a:pt x="11" y="10"/>
                  </a:cubicBezTo>
                  <a:cubicBezTo>
                    <a:pt x="13" y="10"/>
                    <a:pt x="20" y="5"/>
                    <a:pt x="22" y="0"/>
                  </a:cubicBezTo>
                  <a:close/>
                </a:path>
              </a:pathLst>
            </a:custGeom>
            <a:solidFill>
              <a:srgbClr val="3F3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53126" y="900113"/>
              <a:ext cx="473075" cy="369888"/>
            </a:xfrm>
            <a:custGeom>
              <a:avLst/>
              <a:gdLst>
                <a:gd name="T0" fmla="*/ 1 w 26"/>
                <a:gd name="T1" fmla="*/ 18 h 21"/>
                <a:gd name="T2" fmla="*/ 6 w 26"/>
                <a:gd name="T3" fmla="*/ 20 h 21"/>
                <a:gd name="T4" fmla="*/ 16 w 26"/>
                <a:gd name="T5" fmla="*/ 16 h 21"/>
                <a:gd name="T6" fmla="*/ 22 w 26"/>
                <a:gd name="T7" fmla="*/ 17 h 21"/>
                <a:gd name="T8" fmla="*/ 25 w 26"/>
                <a:gd name="T9" fmla="*/ 13 h 21"/>
                <a:gd name="T10" fmla="*/ 22 w 26"/>
                <a:gd name="T11" fmla="*/ 0 h 21"/>
                <a:gd name="T12" fmla="*/ 20 w 26"/>
                <a:gd name="T13" fmla="*/ 2 h 21"/>
                <a:gd name="T14" fmla="*/ 12 w 26"/>
                <a:gd name="T15" fmla="*/ 5 h 21"/>
                <a:gd name="T16" fmla="*/ 4 w 26"/>
                <a:gd name="T17" fmla="*/ 8 h 21"/>
                <a:gd name="T18" fmla="*/ 4 w 26"/>
                <a:gd name="T19" fmla="*/ 12 h 21"/>
                <a:gd name="T20" fmla="*/ 1 w 26"/>
                <a:gd name="T21" fmla="*/ 15 h 21"/>
                <a:gd name="T22" fmla="*/ 1 w 26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1">
                  <a:moveTo>
                    <a:pt x="1" y="18"/>
                  </a:moveTo>
                  <a:cubicBezTo>
                    <a:pt x="1" y="18"/>
                    <a:pt x="4" y="21"/>
                    <a:pt x="6" y="20"/>
                  </a:cubicBezTo>
                  <a:cubicBezTo>
                    <a:pt x="9" y="19"/>
                    <a:pt x="12" y="16"/>
                    <a:pt x="16" y="16"/>
                  </a:cubicBezTo>
                  <a:cubicBezTo>
                    <a:pt x="19" y="17"/>
                    <a:pt x="21" y="19"/>
                    <a:pt x="22" y="17"/>
                  </a:cubicBezTo>
                  <a:cubicBezTo>
                    <a:pt x="22" y="17"/>
                    <a:pt x="25" y="15"/>
                    <a:pt x="25" y="13"/>
                  </a:cubicBezTo>
                  <a:cubicBezTo>
                    <a:pt x="25" y="12"/>
                    <a:pt x="26" y="2"/>
                    <a:pt x="22" y="0"/>
                  </a:cubicBezTo>
                  <a:cubicBezTo>
                    <a:pt x="22" y="0"/>
                    <a:pt x="21" y="1"/>
                    <a:pt x="20" y="2"/>
                  </a:cubicBezTo>
                  <a:cubicBezTo>
                    <a:pt x="18" y="2"/>
                    <a:pt x="14" y="5"/>
                    <a:pt x="12" y="5"/>
                  </a:cubicBezTo>
                  <a:cubicBezTo>
                    <a:pt x="10" y="5"/>
                    <a:pt x="6" y="5"/>
                    <a:pt x="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6"/>
                    <a:pt x="1" y="18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53126" y="1146175"/>
              <a:ext cx="327025" cy="123825"/>
            </a:xfrm>
            <a:custGeom>
              <a:avLst/>
              <a:gdLst>
                <a:gd name="T0" fmla="*/ 11 w 18"/>
                <a:gd name="T1" fmla="*/ 1 h 7"/>
                <a:gd name="T2" fmla="*/ 4 w 18"/>
                <a:gd name="T3" fmla="*/ 3 h 7"/>
                <a:gd name="T4" fmla="*/ 1 w 18"/>
                <a:gd name="T5" fmla="*/ 1 h 7"/>
                <a:gd name="T6" fmla="*/ 1 w 18"/>
                <a:gd name="T7" fmla="*/ 1 h 7"/>
                <a:gd name="T8" fmla="*/ 1 w 18"/>
                <a:gd name="T9" fmla="*/ 4 h 7"/>
                <a:gd name="T10" fmla="*/ 6 w 18"/>
                <a:gd name="T11" fmla="*/ 6 h 7"/>
                <a:gd name="T12" fmla="*/ 16 w 18"/>
                <a:gd name="T13" fmla="*/ 2 h 7"/>
                <a:gd name="T14" fmla="*/ 18 w 18"/>
                <a:gd name="T15" fmla="*/ 3 h 7"/>
                <a:gd name="T16" fmla="*/ 11 w 18"/>
                <a:gd name="T1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">
                  <a:moveTo>
                    <a:pt x="11" y="1"/>
                  </a:moveTo>
                  <a:cubicBezTo>
                    <a:pt x="11" y="1"/>
                    <a:pt x="6" y="3"/>
                    <a:pt x="4" y="3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4"/>
                  </a:cubicBezTo>
                  <a:cubicBezTo>
                    <a:pt x="1" y="4"/>
                    <a:pt x="4" y="7"/>
                    <a:pt x="6" y="6"/>
                  </a:cubicBezTo>
                  <a:cubicBezTo>
                    <a:pt x="9" y="5"/>
                    <a:pt x="12" y="2"/>
                    <a:pt x="16" y="2"/>
                  </a:cubicBezTo>
                  <a:cubicBezTo>
                    <a:pt x="16" y="2"/>
                    <a:pt x="17" y="3"/>
                    <a:pt x="18" y="3"/>
                  </a:cubicBezTo>
                  <a:cubicBezTo>
                    <a:pt x="16" y="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26151" y="1023938"/>
              <a:ext cx="254000" cy="104775"/>
            </a:xfrm>
            <a:custGeom>
              <a:avLst/>
              <a:gdLst>
                <a:gd name="T0" fmla="*/ 4 w 14"/>
                <a:gd name="T1" fmla="*/ 6 h 6"/>
                <a:gd name="T2" fmla="*/ 14 w 14"/>
                <a:gd name="T3" fmla="*/ 4 h 6"/>
                <a:gd name="T4" fmla="*/ 4 w 14"/>
                <a:gd name="T5" fmla="*/ 3 h 6"/>
                <a:gd name="T6" fmla="*/ 0 w 14"/>
                <a:gd name="T7" fmla="*/ 0 h 6"/>
                <a:gd name="T8" fmla="*/ 0 w 14"/>
                <a:gd name="T9" fmla="*/ 1 h 6"/>
                <a:gd name="T10" fmla="*/ 0 w 14"/>
                <a:gd name="T11" fmla="*/ 5 h 6"/>
                <a:gd name="T12" fmla="*/ 0 w 14"/>
                <a:gd name="T13" fmla="*/ 5 h 6"/>
                <a:gd name="T14" fmla="*/ 4 w 1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">
                  <a:moveTo>
                    <a:pt x="4" y="6"/>
                  </a:moveTo>
                  <a:cubicBezTo>
                    <a:pt x="7" y="5"/>
                    <a:pt x="14" y="4"/>
                    <a:pt x="14" y="4"/>
                  </a:cubicBezTo>
                  <a:cubicBezTo>
                    <a:pt x="12" y="2"/>
                    <a:pt x="4" y="3"/>
                    <a:pt x="4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3235704" y="4102662"/>
            <a:ext cx="2665658" cy="1330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232581" y="3767490"/>
            <a:ext cx="2052232" cy="36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kumimoji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</a:rPr>
              <a:t>4. </a:t>
            </a:r>
            <a:r>
              <a:rPr lang="zh-CN" altLang="en-US" dirty="0">
                <a:solidFill>
                  <a:prstClr val="black"/>
                </a:solidFill>
              </a:rPr>
              <a:t>点击输入文本</a:t>
            </a:r>
            <a:endParaRPr lang="en-US" altLang="zh-CN" dirty="0">
              <a:solidFill>
                <a:prstClr val="black"/>
              </a:solidFill>
            </a:endParaRPr>
          </a:p>
        </p:txBody>
      </p: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6183332" y="1356302"/>
            <a:ext cx="3867777" cy="4282752"/>
            <a:chOff x="5140787" y="1412776"/>
            <a:chExt cx="3867777" cy="4282752"/>
          </a:xfrm>
        </p:grpSpPr>
        <p:grpSp>
          <p:nvGrpSpPr>
            <p:cNvPr id="49" name="Group 14"/>
            <p:cNvGrpSpPr>
              <a:grpSpLocks/>
            </p:cNvGrpSpPr>
            <p:nvPr/>
          </p:nvGrpSpPr>
          <p:grpSpPr bwMode="auto">
            <a:xfrm>
              <a:off x="5140787" y="3270852"/>
              <a:ext cx="3867777" cy="2424676"/>
              <a:chOff x="3217" y="2688"/>
              <a:chExt cx="2908" cy="1823"/>
            </a:xfrm>
            <a:solidFill>
              <a:srgbClr val="0070C0"/>
            </a:solidFill>
          </p:grpSpPr>
          <p:sp>
            <p:nvSpPr>
              <p:cNvPr id="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17" y="3039"/>
                <a:ext cx="2908" cy="1472"/>
              </a:xfrm>
              <a:custGeom>
                <a:avLst/>
                <a:gdLst>
                  <a:gd name="T0" fmla="*/ 311 w 12822"/>
                  <a:gd name="T1" fmla="*/ 0 h 6490"/>
                  <a:gd name="T2" fmla="*/ 660 w 12822"/>
                  <a:gd name="T3" fmla="*/ 131 h 6490"/>
                  <a:gd name="T4" fmla="*/ 424 w 12822"/>
                  <a:gd name="T5" fmla="*/ 334 h 6490"/>
                  <a:gd name="T6" fmla="*/ 0 w 12822"/>
                  <a:gd name="T7" fmla="*/ 131 h 6490"/>
                  <a:gd name="T8" fmla="*/ 311 w 12822"/>
                  <a:gd name="T9" fmla="*/ 0 h 64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22" h="6490">
                    <a:moveTo>
                      <a:pt x="6041" y="0"/>
                    </a:moveTo>
                    <a:lnTo>
                      <a:pt x="12821" y="2552"/>
                    </a:lnTo>
                    <a:lnTo>
                      <a:pt x="8237" y="6489"/>
                    </a:lnTo>
                    <a:lnTo>
                      <a:pt x="0" y="2546"/>
                    </a:lnTo>
                    <a:lnTo>
                      <a:pt x="6041" y="0"/>
                    </a:lnTo>
                  </a:path>
                </a:pathLst>
              </a:custGeom>
              <a:grpFill/>
              <a:ln w="9525">
                <a:solidFill>
                  <a:srgbClr val="2676FF">
                    <a:lumMod val="75000"/>
                  </a:srgb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4" y="3051"/>
                <a:ext cx="1112" cy="1459"/>
              </a:xfrm>
              <a:custGeom>
                <a:avLst/>
                <a:gdLst>
                  <a:gd name="T0" fmla="*/ 0 w 4904"/>
                  <a:gd name="T1" fmla="*/ 133 h 6434"/>
                  <a:gd name="T2" fmla="*/ 175 w 4904"/>
                  <a:gd name="T3" fmla="*/ 0 h 6434"/>
                  <a:gd name="T4" fmla="*/ 252 w 4904"/>
                  <a:gd name="T5" fmla="*/ 129 h 6434"/>
                  <a:gd name="T6" fmla="*/ 16 w 4904"/>
                  <a:gd name="T7" fmla="*/ 331 h 6434"/>
                  <a:gd name="T8" fmla="*/ 0 w 4904"/>
                  <a:gd name="T9" fmla="*/ 133 h 6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04" h="6434">
                    <a:moveTo>
                      <a:pt x="0" y="2581"/>
                    </a:moveTo>
                    <a:lnTo>
                      <a:pt x="3403" y="0"/>
                    </a:lnTo>
                    <a:lnTo>
                      <a:pt x="4903" y="2503"/>
                    </a:lnTo>
                    <a:lnTo>
                      <a:pt x="312" y="6433"/>
                    </a:lnTo>
                    <a:lnTo>
                      <a:pt x="0" y="2581"/>
                    </a:lnTo>
                  </a:path>
                </a:pathLst>
              </a:custGeom>
              <a:solidFill>
                <a:srgbClr val="E6221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29" y="2688"/>
                <a:ext cx="1415" cy="918"/>
              </a:xfrm>
              <a:custGeom>
                <a:avLst/>
                <a:gdLst>
                  <a:gd name="T0" fmla="*/ 85 w 6241"/>
                  <a:gd name="T1" fmla="*/ 80 h 4046"/>
                  <a:gd name="T2" fmla="*/ 321 w 6241"/>
                  <a:gd name="T3" fmla="*/ 0 h 4046"/>
                  <a:gd name="T4" fmla="*/ 311 w 6241"/>
                  <a:gd name="T5" fmla="*/ 80 h 4046"/>
                  <a:gd name="T6" fmla="*/ 0 w 6241"/>
                  <a:gd name="T7" fmla="*/ 208 h 4046"/>
                  <a:gd name="T8" fmla="*/ 85 w 6241"/>
                  <a:gd name="T9" fmla="*/ 80 h 40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1" h="4046">
                    <a:moveTo>
                      <a:pt x="1647" y="1549"/>
                    </a:moveTo>
                    <a:lnTo>
                      <a:pt x="6240" y="0"/>
                    </a:lnTo>
                    <a:lnTo>
                      <a:pt x="6041" y="1549"/>
                    </a:lnTo>
                    <a:lnTo>
                      <a:pt x="0" y="4045"/>
                    </a:lnTo>
                    <a:lnTo>
                      <a:pt x="1647" y="1549"/>
                    </a:lnTo>
                  </a:path>
                </a:pathLst>
              </a:custGeom>
              <a:grpFill/>
              <a:ln w="9525">
                <a:solidFill>
                  <a:srgbClr val="2676FF">
                    <a:lumMod val="75000"/>
                  </a:srgb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14" y="2699"/>
                <a:ext cx="2162" cy="928"/>
              </a:xfrm>
              <a:custGeom>
                <a:avLst/>
                <a:gdLst>
                  <a:gd name="T0" fmla="*/ 231 w 9536"/>
                  <a:gd name="T1" fmla="*/ 0 h 4091"/>
                  <a:gd name="T2" fmla="*/ 490 w 9536"/>
                  <a:gd name="T3" fmla="*/ 82 h 4091"/>
                  <a:gd name="T4" fmla="*/ 315 w 9536"/>
                  <a:gd name="T5" fmla="*/ 211 h 4091"/>
                  <a:gd name="T6" fmla="*/ 0 w 9536"/>
                  <a:gd name="T7" fmla="*/ 77 h 4091"/>
                  <a:gd name="T8" fmla="*/ 231 w 9536"/>
                  <a:gd name="T9" fmla="*/ 0 h 40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36" h="4091">
                    <a:moveTo>
                      <a:pt x="4493" y="0"/>
                    </a:moveTo>
                    <a:lnTo>
                      <a:pt x="9535" y="1598"/>
                    </a:lnTo>
                    <a:lnTo>
                      <a:pt x="6132" y="4090"/>
                    </a:lnTo>
                    <a:lnTo>
                      <a:pt x="0" y="1499"/>
                    </a:lnTo>
                    <a:lnTo>
                      <a:pt x="4493" y="0"/>
                    </a:lnTo>
                  </a:path>
                </a:pathLst>
              </a:custGeom>
              <a:solidFill>
                <a:srgbClr val="E6221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17" y="3039"/>
                <a:ext cx="1866" cy="1470"/>
              </a:xfrm>
              <a:custGeom>
                <a:avLst/>
                <a:gdLst>
                  <a:gd name="T0" fmla="*/ 87 w 8230"/>
                  <a:gd name="T1" fmla="*/ 0 h 6483"/>
                  <a:gd name="T2" fmla="*/ 403 w 8230"/>
                  <a:gd name="T3" fmla="*/ 133 h 6483"/>
                  <a:gd name="T4" fmla="*/ 423 w 8230"/>
                  <a:gd name="T5" fmla="*/ 333 h 6483"/>
                  <a:gd name="T6" fmla="*/ 0 w 8230"/>
                  <a:gd name="T7" fmla="*/ 131 h 6483"/>
                  <a:gd name="T8" fmla="*/ 87 w 8230"/>
                  <a:gd name="T9" fmla="*/ 0 h 64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230" h="6483">
                    <a:moveTo>
                      <a:pt x="1697" y="0"/>
                    </a:moveTo>
                    <a:lnTo>
                      <a:pt x="7840" y="2591"/>
                    </a:lnTo>
                    <a:lnTo>
                      <a:pt x="8229" y="6482"/>
                    </a:lnTo>
                    <a:lnTo>
                      <a:pt x="0" y="2546"/>
                    </a:lnTo>
                    <a:lnTo>
                      <a:pt x="1697" y="0"/>
                    </a:lnTo>
                  </a:path>
                </a:pathLst>
              </a:custGeom>
              <a:solidFill>
                <a:srgbClr val="E6221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0" name="Group 20"/>
            <p:cNvGrpSpPr>
              <a:grpSpLocks/>
            </p:cNvGrpSpPr>
            <p:nvPr/>
          </p:nvGrpSpPr>
          <p:grpSpPr bwMode="auto">
            <a:xfrm>
              <a:off x="5747289" y="2684301"/>
              <a:ext cx="2694675" cy="1581426"/>
              <a:chOff x="3673" y="2247"/>
              <a:chExt cx="2026" cy="1189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6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81" y="2581"/>
                <a:ext cx="2018" cy="851"/>
              </a:xfrm>
              <a:custGeom>
                <a:avLst/>
                <a:gdLst>
                  <a:gd name="T0" fmla="*/ 208 w 8901"/>
                  <a:gd name="T1" fmla="*/ 0 h 3753"/>
                  <a:gd name="T2" fmla="*/ 458 w 8901"/>
                  <a:gd name="T3" fmla="*/ 79 h 3753"/>
                  <a:gd name="T4" fmla="*/ 294 w 8901"/>
                  <a:gd name="T5" fmla="*/ 193 h 3753"/>
                  <a:gd name="T6" fmla="*/ 0 w 8901"/>
                  <a:gd name="T7" fmla="*/ 74 h 3753"/>
                  <a:gd name="T8" fmla="*/ 208 w 8901"/>
                  <a:gd name="T9" fmla="*/ 0 h 37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01" h="3753">
                    <a:moveTo>
                      <a:pt x="4041" y="0"/>
                    </a:moveTo>
                    <a:lnTo>
                      <a:pt x="8900" y="1539"/>
                    </a:lnTo>
                    <a:lnTo>
                      <a:pt x="5725" y="3752"/>
                    </a:lnTo>
                    <a:lnTo>
                      <a:pt x="0" y="1443"/>
                    </a:lnTo>
                    <a:lnTo>
                      <a:pt x="4041" y="0"/>
                    </a:lnTo>
                  </a:path>
                </a:pathLst>
              </a:custGeom>
              <a:grp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14" y="2247"/>
                <a:ext cx="1434" cy="468"/>
              </a:xfrm>
              <a:custGeom>
                <a:avLst/>
                <a:gdLst>
                  <a:gd name="T0" fmla="*/ 134 w 6322"/>
                  <a:gd name="T1" fmla="*/ 0 h 2065"/>
                  <a:gd name="T2" fmla="*/ 325 w 6322"/>
                  <a:gd name="T3" fmla="*/ 51 h 2065"/>
                  <a:gd name="T4" fmla="*/ 207 w 6322"/>
                  <a:gd name="T5" fmla="*/ 106 h 2065"/>
                  <a:gd name="T6" fmla="*/ 0 w 6322"/>
                  <a:gd name="T7" fmla="*/ 41 h 2065"/>
                  <a:gd name="T8" fmla="*/ 134 w 6322"/>
                  <a:gd name="T9" fmla="*/ 0 h 20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22" h="2065">
                    <a:moveTo>
                      <a:pt x="2602" y="0"/>
                    </a:moveTo>
                    <a:lnTo>
                      <a:pt x="6321" y="1000"/>
                    </a:lnTo>
                    <a:lnTo>
                      <a:pt x="4019" y="2064"/>
                    </a:lnTo>
                    <a:lnTo>
                      <a:pt x="0" y="798"/>
                    </a:lnTo>
                    <a:lnTo>
                      <a:pt x="2602" y="0"/>
                    </a:lnTo>
                  </a:path>
                </a:pathLst>
              </a:custGeom>
              <a:solidFill>
                <a:srgbClr val="FF4B4B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73" y="2425"/>
                <a:ext cx="1310" cy="1012"/>
              </a:xfrm>
              <a:custGeom>
                <a:avLst/>
                <a:gdLst>
                  <a:gd name="T0" fmla="*/ 78 w 5776"/>
                  <a:gd name="T1" fmla="*/ 0 h 4462"/>
                  <a:gd name="T2" fmla="*/ 284 w 5776"/>
                  <a:gd name="T3" fmla="*/ 65 h 4462"/>
                  <a:gd name="T4" fmla="*/ 297 w 5776"/>
                  <a:gd name="T5" fmla="*/ 230 h 4462"/>
                  <a:gd name="T6" fmla="*/ 0 w 5776"/>
                  <a:gd name="T7" fmla="*/ 110 h 4462"/>
                  <a:gd name="T8" fmla="*/ 78 w 5776"/>
                  <a:gd name="T9" fmla="*/ 0 h 4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76" h="4462">
                    <a:moveTo>
                      <a:pt x="1509" y="0"/>
                    </a:moveTo>
                    <a:lnTo>
                      <a:pt x="5531" y="1260"/>
                    </a:lnTo>
                    <a:lnTo>
                      <a:pt x="5775" y="4461"/>
                    </a:lnTo>
                    <a:lnTo>
                      <a:pt x="0" y="2138"/>
                    </a:lnTo>
                    <a:lnTo>
                      <a:pt x="1509" y="0"/>
                    </a:lnTo>
                  </a:path>
                </a:pathLst>
              </a:custGeom>
              <a:solidFill>
                <a:srgbClr val="FF4B4B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925" y="2473"/>
                <a:ext cx="774" cy="960"/>
              </a:xfrm>
              <a:custGeom>
                <a:avLst/>
                <a:gdLst>
                  <a:gd name="T0" fmla="*/ 0 w 3414"/>
                  <a:gd name="T1" fmla="*/ 55 h 4233"/>
                  <a:gd name="T2" fmla="*/ 118 w 3414"/>
                  <a:gd name="T3" fmla="*/ 0 h 4233"/>
                  <a:gd name="T4" fmla="*/ 175 w 3414"/>
                  <a:gd name="T5" fmla="*/ 103 h 4233"/>
                  <a:gd name="T6" fmla="*/ 12 w 3414"/>
                  <a:gd name="T7" fmla="*/ 218 h 4233"/>
                  <a:gd name="T8" fmla="*/ 0 w 3414"/>
                  <a:gd name="T9" fmla="*/ 55 h 42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14" h="4233">
                    <a:moveTo>
                      <a:pt x="0" y="1064"/>
                    </a:moveTo>
                    <a:lnTo>
                      <a:pt x="2302" y="0"/>
                    </a:lnTo>
                    <a:lnTo>
                      <a:pt x="3413" y="2006"/>
                    </a:lnTo>
                    <a:lnTo>
                      <a:pt x="235" y="4232"/>
                    </a:lnTo>
                    <a:lnTo>
                      <a:pt x="0" y="1064"/>
                    </a:lnTo>
                  </a:path>
                </a:pathLst>
              </a:custGeom>
              <a:solidFill>
                <a:srgbClr val="FF4B4B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1" name="Group 25"/>
            <p:cNvGrpSpPr>
              <a:grpSpLocks/>
            </p:cNvGrpSpPr>
            <p:nvPr/>
          </p:nvGrpSpPr>
          <p:grpSpPr bwMode="auto">
            <a:xfrm>
              <a:off x="6285963" y="2081790"/>
              <a:ext cx="1719752" cy="998866"/>
              <a:chOff x="4078" y="1794"/>
              <a:chExt cx="1293" cy="751"/>
            </a:xfrm>
          </p:grpSpPr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56" y="1801"/>
                <a:ext cx="715" cy="534"/>
              </a:xfrm>
              <a:custGeom>
                <a:avLst/>
                <a:gdLst>
                  <a:gd name="T0" fmla="*/ 8 w 3154"/>
                  <a:gd name="T1" fmla="*/ 0 h 2354"/>
                  <a:gd name="T2" fmla="*/ 110 w 3154"/>
                  <a:gd name="T3" fmla="*/ 13 h 2354"/>
                  <a:gd name="T4" fmla="*/ 162 w 3154"/>
                  <a:gd name="T5" fmla="*/ 121 h 2354"/>
                  <a:gd name="T6" fmla="*/ 0 w 3154"/>
                  <a:gd name="T7" fmla="*/ 79 h 2354"/>
                  <a:gd name="T8" fmla="*/ 8 w 3154"/>
                  <a:gd name="T9" fmla="*/ 0 h 23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54" h="2354">
                    <a:moveTo>
                      <a:pt x="154" y="0"/>
                    </a:moveTo>
                    <a:lnTo>
                      <a:pt x="2135" y="261"/>
                    </a:lnTo>
                    <a:lnTo>
                      <a:pt x="3153" y="2353"/>
                    </a:lnTo>
                    <a:lnTo>
                      <a:pt x="0" y="1538"/>
                    </a:lnTo>
                    <a:lnTo>
                      <a:pt x="154" y="0"/>
                    </a:lnTo>
                  </a:path>
                </a:pathLst>
              </a:custGeom>
              <a:solidFill>
                <a:srgbClr val="EAEAEA">
                  <a:alpha val="80000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78" y="2146"/>
                <a:ext cx="1291" cy="396"/>
              </a:xfrm>
              <a:custGeom>
                <a:avLst/>
                <a:gdLst>
                  <a:gd name="T0" fmla="*/ 128 w 5691"/>
                  <a:gd name="T1" fmla="*/ 0 h 1748"/>
                  <a:gd name="T2" fmla="*/ 293 w 5691"/>
                  <a:gd name="T3" fmla="*/ 41 h 1748"/>
                  <a:gd name="T4" fmla="*/ 188 w 5691"/>
                  <a:gd name="T5" fmla="*/ 90 h 1748"/>
                  <a:gd name="T6" fmla="*/ 0 w 5691"/>
                  <a:gd name="T7" fmla="*/ 38 h 1748"/>
                  <a:gd name="T8" fmla="*/ 128 w 5691"/>
                  <a:gd name="T9" fmla="*/ 0 h 17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91" h="1748">
                    <a:moveTo>
                      <a:pt x="2496" y="0"/>
                    </a:moveTo>
                    <a:lnTo>
                      <a:pt x="5690" y="801"/>
                    </a:lnTo>
                    <a:lnTo>
                      <a:pt x="3644" y="1747"/>
                    </a:lnTo>
                    <a:lnTo>
                      <a:pt x="0" y="748"/>
                    </a:lnTo>
                    <a:lnTo>
                      <a:pt x="2496" y="0"/>
                    </a:lnTo>
                  </a:path>
                </a:pathLst>
              </a:custGeom>
              <a:solidFill>
                <a:srgbClr val="C0C0C0">
                  <a:alpha val="80000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854" y="1861"/>
                <a:ext cx="514" cy="684"/>
              </a:xfrm>
              <a:custGeom>
                <a:avLst/>
                <a:gdLst>
                  <a:gd name="T0" fmla="*/ 0 w 2266"/>
                  <a:gd name="T1" fmla="*/ 15 h 3015"/>
                  <a:gd name="T2" fmla="*/ 61 w 2266"/>
                  <a:gd name="T3" fmla="*/ 0 h 3015"/>
                  <a:gd name="T4" fmla="*/ 117 w 2266"/>
                  <a:gd name="T5" fmla="*/ 106 h 3015"/>
                  <a:gd name="T6" fmla="*/ 12 w 2266"/>
                  <a:gd name="T7" fmla="*/ 155 h 3015"/>
                  <a:gd name="T8" fmla="*/ 0 w 2266"/>
                  <a:gd name="T9" fmla="*/ 15 h 30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66" h="3015">
                    <a:moveTo>
                      <a:pt x="0" y="282"/>
                    </a:moveTo>
                    <a:lnTo>
                      <a:pt x="1193" y="0"/>
                    </a:lnTo>
                    <a:lnTo>
                      <a:pt x="2265" y="2059"/>
                    </a:lnTo>
                    <a:lnTo>
                      <a:pt x="239" y="3014"/>
                    </a:lnTo>
                    <a:lnTo>
                      <a:pt x="0" y="282"/>
                    </a:lnTo>
                  </a:path>
                </a:pathLst>
              </a:custGeom>
              <a:solidFill>
                <a:srgbClr val="373737">
                  <a:alpha val="80000"/>
                </a:srgb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78" y="1801"/>
                <a:ext cx="611" cy="520"/>
              </a:xfrm>
              <a:custGeom>
                <a:avLst/>
                <a:gdLst>
                  <a:gd name="T0" fmla="*/ 72 w 2693"/>
                  <a:gd name="T1" fmla="*/ 12 h 2292"/>
                  <a:gd name="T2" fmla="*/ 139 w 2693"/>
                  <a:gd name="T3" fmla="*/ 0 h 2292"/>
                  <a:gd name="T4" fmla="*/ 132 w 2693"/>
                  <a:gd name="T5" fmla="*/ 78 h 2292"/>
                  <a:gd name="T6" fmla="*/ 0 w 2693"/>
                  <a:gd name="T7" fmla="*/ 118 h 2292"/>
                  <a:gd name="T8" fmla="*/ 72 w 2693"/>
                  <a:gd name="T9" fmla="*/ 12 h 22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93" h="2292">
                    <a:moveTo>
                      <a:pt x="1400" y="223"/>
                    </a:moveTo>
                    <a:lnTo>
                      <a:pt x="2692" y="0"/>
                    </a:lnTo>
                    <a:lnTo>
                      <a:pt x="2564" y="1525"/>
                    </a:lnTo>
                    <a:lnTo>
                      <a:pt x="0" y="2291"/>
                    </a:lnTo>
                    <a:lnTo>
                      <a:pt x="1400" y="223"/>
                    </a:lnTo>
                  </a:path>
                </a:pathLst>
              </a:custGeom>
              <a:solidFill>
                <a:srgbClr val="EAEAEA">
                  <a:alpha val="80000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82" y="1855"/>
                <a:ext cx="827" cy="689"/>
              </a:xfrm>
              <a:custGeom>
                <a:avLst/>
                <a:gdLst>
                  <a:gd name="T0" fmla="*/ 71 w 3645"/>
                  <a:gd name="T1" fmla="*/ 0 h 3037"/>
                  <a:gd name="T2" fmla="*/ 174 w 3645"/>
                  <a:gd name="T3" fmla="*/ 16 h 3037"/>
                  <a:gd name="T4" fmla="*/ 188 w 3645"/>
                  <a:gd name="T5" fmla="*/ 156 h 3037"/>
                  <a:gd name="T6" fmla="*/ 0 w 3645"/>
                  <a:gd name="T7" fmla="*/ 105 h 3037"/>
                  <a:gd name="T8" fmla="*/ 71 w 3645"/>
                  <a:gd name="T9" fmla="*/ 0 h 30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45" h="3037">
                    <a:moveTo>
                      <a:pt x="1388" y="0"/>
                    </a:moveTo>
                    <a:lnTo>
                      <a:pt x="3383" y="304"/>
                    </a:lnTo>
                    <a:lnTo>
                      <a:pt x="3644" y="3036"/>
                    </a:lnTo>
                    <a:lnTo>
                      <a:pt x="0" y="2040"/>
                    </a:lnTo>
                    <a:lnTo>
                      <a:pt x="1388" y="0"/>
                    </a:lnTo>
                  </a:path>
                </a:pathLst>
              </a:custGeom>
              <a:solidFill>
                <a:srgbClr val="37373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91" y="1794"/>
                <a:ext cx="736" cy="129"/>
              </a:xfrm>
              <a:custGeom>
                <a:avLst/>
                <a:gdLst>
                  <a:gd name="T0" fmla="*/ 72 w 3247"/>
                  <a:gd name="T1" fmla="*/ 0 h 571"/>
                  <a:gd name="T2" fmla="*/ 167 w 3247"/>
                  <a:gd name="T3" fmla="*/ 14 h 571"/>
                  <a:gd name="T4" fmla="*/ 105 w 3247"/>
                  <a:gd name="T5" fmla="*/ 29 h 571"/>
                  <a:gd name="T6" fmla="*/ 0 w 3247"/>
                  <a:gd name="T7" fmla="*/ 12 h 571"/>
                  <a:gd name="T8" fmla="*/ 72 w 3247"/>
                  <a:gd name="T9" fmla="*/ 0 h 5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47" h="571">
                    <a:moveTo>
                      <a:pt x="1395" y="0"/>
                    </a:moveTo>
                    <a:lnTo>
                      <a:pt x="3246" y="275"/>
                    </a:lnTo>
                    <a:lnTo>
                      <a:pt x="2042" y="570"/>
                    </a:lnTo>
                    <a:lnTo>
                      <a:pt x="0" y="240"/>
                    </a:lnTo>
                    <a:lnTo>
                      <a:pt x="1395" y="0"/>
                    </a:lnTo>
                  </a:path>
                </a:pathLst>
              </a:custGeom>
              <a:solidFill>
                <a:srgbClr val="373737">
                  <a:alpha val="80000"/>
                </a:srgb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2" name="Group 32"/>
            <p:cNvGrpSpPr>
              <a:grpSpLocks/>
            </p:cNvGrpSpPr>
            <p:nvPr/>
          </p:nvGrpSpPr>
          <p:grpSpPr bwMode="auto">
            <a:xfrm>
              <a:off x="6788715" y="1412776"/>
              <a:ext cx="816649" cy="684974"/>
              <a:chOff x="4456" y="1291"/>
              <a:chExt cx="614" cy="515"/>
            </a:xfrm>
          </p:grpSpPr>
          <p:sp>
            <p:nvSpPr>
              <p:cNvPr id="5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56" y="1699"/>
                <a:ext cx="615" cy="108"/>
              </a:xfrm>
              <a:custGeom>
                <a:avLst/>
                <a:gdLst>
                  <a:gd name="T0" fmla="*/ 65 w 2711"/>
                  <a:gd name="T1" fmla="*/ 0 h 478"/>
                  <a:gd name="T2" fmla="*/ 140 w 2711"/>
                  <a:gd name="T3" fmla="*/ 12 h 478"/>
                  <a:gd name="T4" fmla="*/ 87 w 2711"/>
                  <a:gd name="T5" fmla="*/ 24 h 478"/>
                  <a:gd name="T6" fmla="*/ 0 w 2711"/>
                  <a:gd name="T7" fmla="*/ 10 h 478"/>
                  <a:gd name="T8" fmla="*/ 65 w 2711"/>
                  <a:gd name="T9" fmla="*/ 0 h 4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11" h="478">
                    <a:moveTo>
                      <a:pt x="1257" y="0"/>
                    </a:moveTo>
                    <a:lnTo>
                      <a:pt x="2710" y="239"/>
                    </a:lnTo>
                    <a:lnTo>
                      <a:pt x="1691" y="477"/>
                    </a:lnTo>
                    <a:lnTo>
                      <a:pt x="0" y="195"/>
                    </a:lnTo>
                    <a:lnTo>
                      <a:pt x="1257" y="0"/>
                    </a:lnTo>
                  </a:path>
                </a:pathLst>
              </a:custGeom>
              <a:solidFill>
                <a:srgbClr val="C0C0C0">
                  <a:alpha val="80000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56" y="1291"/>
                <a:ext cx="384" cy="517"/>
              </a:xfrm>
              <a:custGeom>
                <a:avLst/>
                <a:gdLst>
                  <a:gd name="T0" fmla="*/ 75 w 1692"/>
                  <a:gd name="T1" fmla="*/ 0 h 2278"/>
                  <a:gd name="T2" fmla="*/ 87 w 1692"/>
                  <a:gd name="T3" fmla="*/ 117 h 2278"/>
                  <a:gd name="T4" fmla="*/ 0 w 1692"/>
                  <a:gd name="T5" fmla="*/ 102 h 2278"/>
                  <a:gd name="T6" fmla="*/ 75 w 1692"/>
                  <a:gd name="T7" fmla="*/ 0 h 227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92" h="2278">
                    <a:moveTo>
                      <a:pt x="1449" y="0"/>
                    </a:moveTo>
                    <a:lnTo>
                      <a:pt x="1691" y="2277"/>
                    </a:lnTo>
                    <a:lnTo>
                      <a:pt x="0" y="1973"/>
                    </a:lnTo>
                    <a:lnTo>
                      <a:pt x="1449" y="0"/>
                    </a:lnTo>
                  </a:path>
                </a:pathLst>
              </a:custGeom>
              <a:solidFill>
                <a:srgbClr val="373737">
                  <a:alpha val="80000"/>
                </a:srgb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 kern="0" dirty="0">
                  <a:ln w="18000">
                    <a:solidFill>
                      <a:srgbClr val="C0504D">
                        <a:satMod val="140000"/>
                      </a:srgb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785" y="1291"/>
                <a:ext cx="286" cy="517"/>
              </a:xfrm>
              <a:custGeom>
                <a:avLst/>
                <a:gdLst>
                  <a:gd name="T0" fmla="*/ 0 w 1262"/>
                  <a:gd name="T1" fmla="*/ 0 h 2278"/>
                  <a:gd name="T2" fmla="*/ 65 w 1262"/>
                  <a:gd name="T3" fmla="*/ 104 h 2278"/>
                  <a:gd name="T4" fmla="*/ 12 w 1262"/>
                  <a:gd name="T5" fmla="*/ 117 h 2278"/>
                  <a:gd name="T6" fmla="*/ 0 w 1262"/>
                  <a:gd name="T7" fmla="*/ 0 h 227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62" h="2278">
                    <a:moveTo>
                      <a:pt x="0" y="0"/>
                    </a:moveTo>
                    <a:lnTo>
                      <a:pt x="1261" y="2017"/>
                    </a:lnTo>
                    <a:lnTo>
                      <a:pt x="242" y="227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73737">
                  <a:alpha val="80000"/>
                </a:srgb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71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3235704" y="3328193"/>
            <a:ext cx="3264940" cy="0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235704" y="2991692"/>
            <a:ext cx="2142683" cy="36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kumimoji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</a:rPr>
              <a:t>3. </a:t>
            </a:r>
            <a:r>
              <a:rPr lang="zh-CN" altLang="en-US" dirty="0">
                <a:solidFill>
                  <a:prstClr val="black"/>
                </a:solidFill>
              </a:rPr>
              <a:t>点击输入文本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3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3235704" y="2552395"/>
            <a:ext cx="3809061" cy="0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235704" y="2215894"/>
            <a:ext cx="2246657" cy="36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kumimoji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</a:rPr>
              <a:t>2. </a:t>
            </a:r>
            <a:r>
              <a:rPr lang="zh-CN" altLang="en-US" dirty="0">
                <a:solidFill>
                  <a:prstClr val="black"/>
                </a:solidFill>
              </a:rPr>
              <a:t>点击输入文本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5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3235704" y="1776596"/>
            <a:ext cx="4317076" cy="0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235704" y="1440095"/>
            <a:ext cx="2711357" cy="36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kumimoji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</a:rPr>
              <a:t>1. </a:t>
            </a:r>
            <a:r>
              <a:rPr lang="zh-CN" altLang="en-US" dirty="0">
                <a:solidFill>
                  <a:prstClr val="black"/>
                </a:solidFill>
              </a:rPr>
              <a:t>点击输入文本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0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1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7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9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0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8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9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4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50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54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58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47" grpId="0"/>
          <p:bldP spid="71" grpId="0" animBg="1"/>
          <p:bldP spid="72" grpId="0"/>
          <p:bldP spid="73" grpId="0" animBg="1"/>
          <p:bldP spid="74" grpId="0"/>
          <p:bldP spid="75" grpId="0" animBg="1"/>
          <p:bldP spid="7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4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50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54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58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47" grpId="0"/>
          <p:bldP spid="71" grpId="0" animBg="1"/>
          <p:bldP spid="72" grpId="0"/>
          <p:bldP spid="73" grpId="0" animBg="1"/>
          <p:bldP spid="74" grpId="0"/>
          <p:bldP spid="75" grpId="0" animBg="1"/>
          <p:bldP spid="76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05739" y="3205923"/>
            <a:ext cx="2176463" cy="2025650"/>
          </a:xfrm>
          <a:custGeom>
            <a:avLst/>
            <a:gdLst>
              <a:gd name="T0" fmla="*/ 3 w 179"/>
              <a:gd name="T1" fmla="*/ 165 h 167"/>
              <a:gd name="T2" fmla="*/ 0 w 179"/>
              <a:gd name="T3" fmla="*/ 158 h 167"/>
              <a:gd name="T4" fmla="*/ 8 w 179"/>
              <a:gd name="T5" fmla="*/ 126 h 167"/>
              <a:gd name="T6" fmla="*/ 62 w 179"/>
              <a:gd name="T7" fmla="*/ 92 h 167"/>
              <a:gd name="T8" fmla="*/ 25 w 179"/>
              <a:gd name="T9" fmla="*/ 51 h 167"/>
              <a:gd name="T10" fmla="*/ 35 w 179"/>
              <a:gd name="T11" fmla="*/ 8 h 167"/>
              <a:gd name="T12" fmla="*/ 43 w 179"/>
              <a:gd name="T13" fmla="*/ 1 h 167"/>
              <a:gd name="T14" fmla="*/ 52 w 179"/>
              <a:gd name="T15" fmla="*/ 3 h 167"/>
              <a:gd name="T16" fmla="*/ 171 w 179"/>
              <a:gd name="T17" fmla="*/ 75 h 167"/>
              <a:gd name="T18" fmla="*/ 179 w 179"/>
              <a:gd name="T19" fmla="*/ 88 h 167"/>
              <a:gd name="T20" fmla="*/ 171 w 179"/>
              <a:gd name="T21" fmla="*/ 96 h 167"/>
              <a:gd name="T22" fmla="*/ 10 w 179"/>
              <a:gd name="T23" fmla="*/ 167 h 167"/>
              <a:gd name="T24" fmla="*/ 3 w 179"/>
              <a:gd name="T25" fmla="*/ 165 h 167"/>
              <a:gd name="T26" fmla="*/ 113 w 179"/>
              <a:gd name="T27" fmla="*/ 65 h 167"/>
              <a:gd name="T28" fmla="*/ 100 w 179"/>
              <a:gd name="T29" fmla="*/ 74 h 167"/>
              <a:gd name="T30" fmla="*/ 113 w 179"/>
              <a:gd name="T31" fmla="*/ 84 h 167"/>
              <a:gd name="T32" fmla="*/ 126 w 179"/>
              <a:gd name="T33" fmla="*/ 74 h 167"/>
              <a:gd name="T34" fmla="*/ 113 w 179"/>
              <a:gd name="T35" fmla="*/ 65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9" h="167">
                <a:moveTo>
                  <a:pt x="3" y="165"/>
                </a:moveTo>
                <a:cubicBezTo>
                  <a:pt x="0" y="162"/>
                  <a:pt x="0" y="158"/>
                  <a:pt x="0" y="158"/>
                </a:cubicBezTo>
                <a:cubicBezTo>
                  <a:pt x="8" y="126"/>
                  <a:pt x="8" y="126"/>
                  <a:pt x="8" y="126"/>
                </a:cubicBezTo>
                <a:cubicBezTo>
                  <a:pt x="8" y="126"/>
                  <a:pt x="58" y="115"/>
                  <a:pt x="62" y="92"/>
                </a:cubicBezTo>
                <a:cubicBezTo>
                  <a:pt x="66" y="71"/>
                  <a:pt x="25" y="51"/>
                  <a:pt x="25" y="51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8"/>
                  <a:pt x="37" y="3"/>
                  <a:pt x="43" y="1"/>
                </a:cubicBezTo>
                <a:cubicBezTo>
                  <a:pt x="47" y="0"/>
                  <a:pt x="52" y="3"/>
                  <a:pt x="52" y="3"/>
                </a:cubicBezTo>
                <a:cubicBezTo>
                  <a:pt x="171" y="75"/>
                  <a:pt x="171" y="75"/>
                  <a:pt x="171" y="75"/>
                </a:cubicBezTo>
                <a:cubicBezTo>
                  <a:pt x="171" y="75"/>
                  <a:pt x="179" y="80"/>
                  <a:pt x="179" y="88"/>
                </a:cubicBezTo>
                <a:cubicBezTo>
                  <a:pt x="179" y="93"/>
                  <a:pt x="171" y="96"/>
                  <a:pt x="171" y="96"/>
                </a:cubicBezTo>
                <a:cubicBezTo>
                  <a:pt x="10" y="167"/>
                  <a:pt x="10" y="167"/>
                  <a:pt x="10" y="167"/>
                </a:cubicBezTo>
                <a:cubicBezTo>
                  <a:pt x="10" y="167"/>
                  <a:pt x="5" y="167"/>
                  <a:pt x="3" y="165"/>
                </a:cubicBezTo>
                <a:close/>
                <a:moveTo>
                  <a:pt x="113" y="65"/>
                </a:moveTo>
                <a:cubicBezTo>
                  <a:pt x="106" y="65"/>
                  <a:pt x="100" y="69"/>
                  <a:pt x="100" y="74"/>
                </a:cubicBezTo>
                <a:cubicBezTo>
                  <a:pt x="100" y="80"/>
                  <a:pt x="106" y="84"/>
                  <a:pt x="113" y="84"/>
                </a:cubicBezTo>
                <a:cubicBezTo>
                  <a:pt x="120" y="84"/>
                  <a:pt x="126" y="80"/>
                  <a:pt x="126" y="74"/>
                </a:cubicBezTo>
                <a:cubicBezTo>
                  <a:pt x="126" y="69"/>
                  <a:pt x="120" y="65"/>
                  <a:pt x="113" y="65"/>
                </a:cubicBezTo>
                <a:close/>
              </a:path>
            </a:pathLst>
          </a:custGeom>
          <a:solidFill>
            <a:srgbClr val="EE493F"/>
          </a:solidFill>
          <a:ln>
            <a:noFill/>
          </a:ln>
          <a:effectLst>
            <a:outerShdw dist="38100" dir="2700000" algn="ctr" rotWithShape="0">
              <a:srgbClr val="000000">
                <a:alpha val="37999"/>
              </a:srgbClr>
            </a:outerShdw>
          </a:effectLst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527814" y="3421823"/>
            <a:ext cx="1763713" cy="1736725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dist="38100" dir="2700000" algn="ctr" rotWithShape="0">
              <a:srgbClr val="000000">
                <a:alpha val="37999"/>
              </a:srgbClr>
            </a:outerShdw>
          </a:effectLst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432439" y="3580573"/>
            <a:ext cx="1543050" cy="1508125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3572014" y="3713923"/>
            <a:ext cx="1225550" cy="1239837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EE493F"/>
          </a:solidFill>
          <a:ln>
            <a:noFill/>
          </a:ln>
          <a:effectLst>
            <a:outerShdw dist="38100" dir="2700000" algn="ctr" rotWithShape="0">
              <a:srgbClr val="000000">
                <a:alpha val="37999"/>
              </a:srgbClr>
            </a:outerShdw>
          </a:effectLst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Group 6出自【趣你的PPT】(微信:qunideppt)：最优质的PPT资源库"/>
          <p:cNvGrpSpPr>
            <a:grpSpLocks/>
          </p:cNvGrpSpPr>
          <p:nvPr/>
        </p:nvGrpSpPr>
        <p:grpSpPr bwMode="auto">
          <a:xfrm flipH="1">
            <a:off x="8469452" y="2961226"/>
            <a:ext cx="3038475" cy="1191537"/>
            <a:chOff x="0" y="0"/>
            <a:chExt cx="2458346" cy="963415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588" y="687301"/>
              <a:ext cx="2456758" cy="276114"/>
            </a:xfrm>
            <a:custGeom>
              <a:avLst/>
              <a:gdLst>
                <a:gd name="T0" fmla="*/ 0 w 1600200"/>
                <a:gd name="T1" fmla="*/ 552450 h 552450"/>
                <a:gd name="T2" fmla="*/ 171450 w 1600200"/>
                <a:gd name="T3" fmla="*/ 0 h 552450"/>
                <a:gd name="T4" fmla="*/ 1600200 w 1600200"/>
                <a:gd name="T5" fmla="*/ 0 h 552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0200" h="552450">
                  <a:moveTo>
                    <a:pt x="0" y="552450"/>
                  </a:moveTo>
                  <a:lnTo>
                    <a:pt x="171450" y="0"/>
                  </a:lnTo>
                  <a:lnTo>
                    <a:pt x="160020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ysDot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0" y="0"/>
              <a:ext cx="2183608" cy="671901"/>
              <a:chOff x="0" y="0"/>
              <a:chExt cx="2183608" cy="671901"/>
            </a:xfrm>
          </p:grpSpPr>
          <p:sp>
            <p:nvSpPr>
              <p:cNvPr id="1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037015" y="0"/>
                <a:ext cx="1146593" cy="671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</p:txBody>
          </p:sp>
          <p:sp>
            <p:nvSpPr>
              <p:cNvPr id="14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146593" cy="671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</p:txBody>
          </p:sp>
        </p:grpSp>
      </p:grpSp>
      <p:grpSp>
        <p:nvGrpSpPr>
          <p:cNvPr id="15" name="Group 11出自【趣你的PPT】(微信:qunideppt)：最优质的PPT资源库"/>
          <p:cNvGrpSpPr>
            <a:grpSpLocks/>
          </p:cNvGrpSpPr>
          <p:nvPr/>
        </p:nvGrpSpPr>
        <p:grpSpPr bwMode="auto">
          <a:xfrm>
            <a:off x="745471" y="3205923"/>
            <a:ext cx="3040062" cy="1288916"/>
            <a:chOff x="0" y="0"/>
            <a:chExt cx="2458346" cy="1040377"/>
          </a:xfrm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587" y="764263"/>
              <a:ext cx="2456759" cy="276114"/>
            </a:xfrm>
            <a:custGeom>
              <a:avLst/>
              <a:gdLst>
                <a:gd name="T0" fmla="*/ 0 w 1600200"/>
                <a:gd name="T1" fmla="*/ 552450 h 552450"/>
                <a:gd name="T2" fmla="*/ 171450 w 1600200"/>
                <a:gd name="T3" fmla="*/ 0 h 552450"/>
                <a:gd name="T4" fmla="*/ 1600200 w 1600200"/>
                <a:gd name="T5" fmla="*/ 0 h 552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0200" h="552450">
                  <a:moveTo>
                    <a:pt x="0" y="552450"/>
                  </a:moveTo>
                  <a:lnTo>
                    <a:pt x="171450" y="0"/>
                  </a:lnTo>
                  <a:lnTo>
                    <a:pt x="160020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ysDot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" name="Group 13"/>
            <p:cNvGrpSpPr>
              <a:grpSpLocks/>
            </p:cNvGrpSpPr>
            <p:nvPr/>
          </p:nvGrpSpPr>
          <p:grpSpPr bwMode="auto">
            <a:xfrm>
              <a:off x="0" y="0"/>
              <a:ext cx="2183786" cy="670757"/>
              <a:chOff x="0" y="0"/>
              <a:chExt cx="2183786" cy="670757"/>
            </a:xfrm>
          </p:grpSpPr>
          <p:sp>
            <p:nvSpPr>
              <p:cNvPr id="18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037933" y="0"/>
                <a:ext cx="1145853" cy="670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</p:txBody>
          </p:sp>
          <p:sp>
            <p:nvSpPr>
              <p:cNvPr id="1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145853" cy="670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</p:txBody>
          </p:sp>
        </p:grpSp>
      </p:grpSp>
      <p:grpSp>
        <p:nvGrpSpPr>
          <p:cNvPr id="21" name="Group 16出自【趣你的PPT】(微信:qunideppt)：最优质的PPT资源库"/>
          <p:cNvGrpSpPr>
            <a:grpSpLocks/>
          </p:cNvGrpSpPr>
          <p:nvPr/>
        </p:nvGrpSpPr>
        <p:grpSpPr bwMode="auto">
          <a:xfrm>
            <a:off x="5942152" y="2189923"/>
            <a:ext cx="2700337" cy="1784350"/>
            <a:chOff x="0" y="0"/>
            <a:chExt cx="2701127" cy="1784393"/>
          </a:xfrm>
        </p:grpSpPr>
        <p:grpSp>
          <p:nvGrpSpPr>
            <p:cNvPr id="22" name="Group 17"/>
            <p:cNvGrpSpPr>
              <a:grpSpLocks/>
            </p:cNvGrpSpPr>
            <p:nvPr/>
          </p:nvGrpSpPr>
          <p:grpSpPr bwMode="auto">
            <a:xfrm flipH="1">
              <a:off x="0" y="0"/>
              <a:ext cx="2701127" cy="831017"/>
              <a:chOff x="0" y="0"/>
              <a:chExt cx="2183514" cy="672043"/>
            </a:xfrm>
          </p:grpSpPr>
          <p:sp>
            <p:nvSpPr>
              <p:cNvPr id="24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037804" y="0"/>
                <a:ext cx="1145710" cy="672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</p:txBody>
          </p:sp>
          <p:sp>
            <p:nvSpPr>
              <p:cNvPr id="25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145710" cy="672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</p:txBody>
          </p:sp>
        </p:grp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9163" y="590872"/>
              <a:ext cx="800916" cy="1193521"/>
            </a:xfrm>
            <a:custGeom>
              <a:avLst/>
              <a:gdLst>
                <a:gd name="T0" fmla="*/ 0 w 647700"/>
                <a:gd name="T1" fmla="*/ 965200 h 965200"/>
                <a:gd name="T2" fmla="*/ 101600 w 647700"/>
                <a:gd name="T3" fmla="*/ 520700 h 965200"/>
                <a:gd name="T4" fmla="*/ 647700 w 647700"/>
                <a:gd name="T5" fmla="*/ 0 h 965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7700" h="965200">
                  <a:moveTo>
                    <a:pt x="0" y="965200"/>
                  </a:moveTo>
                  <a:lnTo>
                    <a:pt x="101600" y="520700"/>
                  </a:lnTo>
                  <a:lnTo>
                    <a:pt x="64770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ysDot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1出自【趣你的PPT】(微信:qunideppt)：最优质的PPT资源库"/>
          <p:cNvGrpSpPr>
            <a:grpSpLocks/>
          </p:cNvGrpSpPr>
          <p:nvPr/>
        </p:nvGrpSpPr>
        <p:grpSpPr bwMode="auto">
          <a:xfrm>
            <a:off x="2767897" y="2144683"/>
            <a:ext cx="2953592" cy="1823240"/>
            <a:chOff x="-253329" y="-64287"/>
            <a:chExt cx="2954456" cy="1823160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350564" y="565352"/>
              <a:ext cx="800916" cy="1193521"/>
            </a:xfrm>
            <a:custGeom>
              <a:avLst/>
              <a:gdLst>
                <a:gd name="T0" fmla="*/ 0 w 647700"/>
                <a:gd name="T1" fmla="*/ 965200 h 965200"/>
                <a:gd name="T2" fmla="*/ 101600 w 647700"/>
                <a:gd name="T3" fmla="*/ 520700 h 965200"/>
                <a:gd name="T4" fmla="*/ 647700 w 647700"/>
                <a:gd name="T5" fmla="*/ 0 h 965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7700" h="965200">
                  <a:moveTo>
                    <a:pt x="0" y="965200"/>
                  </a:moveTo>
                  <a:lnTo>
                    <a:pt x="101600" y="520700"/>
                  </a:lnTo>
                  <a:lnTo>
                    <a:pt x="64770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ysDot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0" name="Group 23"/>
            <p:cNvGrpSpPr>
              <a:grpSpLocks/>
            </p:cNvGrpSpPr>
            <p:nvPr/>
          </p:nvGrpSpPr>
          <p:grpSpPr bwMode="auto">
            <a:xfrm flipH="1">
              <a:off x="-253329" y="-64287"/>
              <a:ext cx="2954456" cy="895248"/>
              <a:chOff x="0" y="-51989"/>
              <a:chExt cx="2388298" cy="723986"/>
            </a:xfrm>
          </p:grpSpPr>
          <p:sp>
            <p:nvSpPr>
              <p:cNvPr id="31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242588" y="-51989"/>
                <a:ext cx="1145710" cy="671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6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145710" cy="671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0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745469" y="445960"/>
            <a:ext cx="11667524" cy="1835106"/>
            <a:chOff x="852709" y="5009914"/>
            <a:chExt cx="11667524" cy="1835106"/>
          </a:xfrm>
        </p:grpSpPr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1712626" y="5216411"/>
              <a:ext cx="1080760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赠送超赞党政图标</a:t>
              </a:r>
            </a:p>
          </p:txBody>
        </p:sp>
      </p:grpSp>
      <p:pic>
        <p:nvPicPr>
          <p:cNvPr id="55" name="出自【趣你的PPT】(微信:qunideppt)：最优质的PPT资源库" descr="D:\sookhyun\PPT\PNG,아이콘\010. 1종 국기압정\PNG\남아메리카,중남미\브라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950" y="2634980"/>
            <a:ext cx="880297" cy="9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出自【趣你的PPT】(微信:qunideppt)：最优质的PPT资源库" descr="D:\sookhyun\PPT\PNG,아이콘\010. 1종 국기압정\PNG\남아메리카,중남미\미국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871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出自【趣你的PPT】(微信:qunideppt)：最优质的PPT资源库" descr="D:\sookhyun\PPT\PNG,아이콘\010. 1종 국기압정\PNG\아시아\중국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49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出自【趣你的PPT】(微信:qunideppt)：最优质的PPT资源库" descr="D:\sookhyun\PPT\PNG,아이콘\010. 1종 국기압정\PNG\유럽\영국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69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出自【趣你的PPT】(微信:qunideppt)：最优质的PPT资源库" descr="D:\sookhyun\PPT\PNG,아이콘\010. 1종 국기압정\PNG\아프리카\남아프리카공화국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790" y="2634980"/>
            <a:ext cx="880297" cy="9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出自【趣你的PPT】(微信:qunideppt)：最优质的PPT资源库" descr="D:\sookhyun\PPT\PNG,아이콘\010. 1종 국기압정\PNG\아시아\인도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10" y="2634980"/>
            <a:ext cx="880297" cy="9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出自【趣你的PPT】(微信:qunideppt)：最优质的PPT资源库" descr="D:\sookhyun\PPT\PNG,아이콘\010. 1종 국기압정\PNG\아시아\한국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30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出自【趣你的PPT】(微信:qunideppt)：最优质的PPT资源库" descr="미국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77" y="6003201"/>
            <a:ext cx="689721" cy="51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出自【趣你的PPT】(微信:qunideppt)：最优质的PPT资源库" descr="브라질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038" y="6003201"/>
            <a:ext cx="689721" cy="4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出自【趣你的PPT】(微信:qunideppt)：最优质的PPT资源库" descr="캐나다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154" y="6003201"/>
            <a:ext cx="684245" cy="53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出自【趣你的PPT】(微信:qunideppt)：最优质的PPT资源库" descr="남아공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565" y="3970320"/>
            <a:ext cx="695194" cy="54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出自【趣你的PPT】(微信:qunideppt)：最优质的PPT资源库" descr="인도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77" y="3970320"/>
            <a:ext cx="689721" cy="53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出自【趣你的PPT】(微信:qunideppt)：最优质的PPT资源库" descr="터키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154" y="3970320"/>
            <a:ext cx="684245" cy="4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出自【趣你的PPT】(微信:qunideppt)：最优质的PPT资源库" descr="사우디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565" y="3305412"/>
            <a:ext cx="695194" cy="51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出自【趣你的PPT】(微信:qunideppt)：最优质的PPT资源库" descr="중국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52" y="3305412"/>
            <a:ext cx="684246" cy="50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出自【趣你的PPT】(微信:qunideppt)：最优质的PPT资源库" descr="프랑스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280" y="3305412"/>
            <a:ext cx="711119" cy="49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出自【趣你的PPT】(微信:qunideppt)：最优质的PPT资源库" descr="러시아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574" y="4662854"/>
            <a:ext cx="667825" cy="49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出自【趣你的PPT】(微信:qunideppt)：最优质的PPT资源库" descr="일본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195" y="4662854"/>
            <a:ext cx="722564" cy="47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出自【趣你的PPT】(微信:qunideppt)：最优质的PPT资源库" descr="한국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47" y="4662854"/>
            <a:ext cx="662350" cy="48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出自【趣你的PPT】(微信:qunideppt)：最优质的PPT资源库" descr="멕시코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565" y="5300136"/>
            <a:ext cx="695194" cy="52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出自【趣你的PPT】(微信:qunideppt)：最优质的PPT资源库" descr="호주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98" y="5300136"/>
            <a:ext cx="673300" cy="50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出自【趣你的PPT】(微信:qunideppt)：最优质的PPT资源库" descr="인도네시아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749" y="5300136"/>
            <a:ext cx="706650" cy="55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出自【趣你的PPT】(微信:qunideppt)：最优质的PPT资源库" descr="이탈리아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038" y="2634980"/>
            <a:ext cx="689721" cy="52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出自【趣你的PPT】(微信:qunideppt)：最优质的PPT资源库" descr="영국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732" y="2634980"/>
            <a:ext cx="700667" cy="50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出自【趣你的PPT】(微信:qunideppt)：最优质的PPT资源库" descr="독일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97" y="2634980"/>
            <a:ext cx="673300" cy="48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出自【趣你的PPT】(微信:qunideppt)：最优质的PPT资源库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42" y="3790550"/>
            <a:ext cx="885227" cy="885227"/>
          </a:xfrm>
          <a:prstGeom prst="rect">
            <a:avLst/>
          </a:prstGeom>
        </p:spPr>
      </p:pic>
      <p:pic>
        <p:nvPicPr>
          <p:cNvPr id="141" name="出自【趣你的PPT】(微信:qunideppt)：最优质的PPT资源库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77" y="3779930"/>
            <a:ext cx="906466" cy="906466"/>
          </a:xfrm>
          <a:prstGeom prst="rect">
            <a:avLst/>
          </a:prstGeom>
        </p:spPr>
      </p:pic>
      <p:pic>
        <p:nvPicPr>
          <p:cNvPr id="142" name="出自【趣你的PPT】(微信:qunideppt)：最优质的PPT资源库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68" y="3781524"/>
            <a:ext cx="903279" cy="903279"/>
          </a:xfrm>
          <a:prstGeom prst="rect">
            <a:avLst/>
          </a:prstGeom>
        </p:spPr>
      </p:pic>
      <p:pic>
        <p:nvPicPr>
          <p:cNvPr id="143" name="出自【趣你的PPT】(微信:qunideppt)：最优质的PPT资源库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9" y="3789609"/>
            <a:ext cx="887109" cy="887109"/>
          </a:xfrm>
          <a:prstGeom prst="rect">
            <a:avLst/>
          </a:prstGeom>
        </p:spPr>
      </p:pic>
      <p:pic>
        <p:nvPicPr>
          <p:cNvPr id="144" name="出自【趣你的PPT】(微信:qunideppt)：最优质的PPT资源库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93" y="2685472"/>
            <a:ext cx="903534" cy="903534"/>
          </a:xfrm>
          <a:prstGeom prst="rect">
            <a:avLst/>
          </a:prstGeom>
        </p:spPr>
      </p:pic>
      <p:pic>
        <p:nvPicPr>
          <p:cNvPr id="145" name="出自【趣你的PPT】(微信:qunideppt)：最优质的PPT资源库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18" y="2685472"/>
            <a:ext cx="903534" cy="903534"/>
          </a:xfrm>
          <a:prstGeom prst="rect">
            <a:avLst/>
          </a:prstGeom>
        </p:spPr>
      </p:pic>
      <p:pic>
        <p:nvPicPr>
          <p:cNvPr id="146" name="出自【趣你的PPT】(微信:qunideppt)：最优质的PPT资源库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69" y="2738364"/>
            <a:ext cx="809838" cy="809838"/>
          </a:xfrm>
          <a:prstGeom prst="rect">
            <a:avLst/>
          </a:prstGeom>
        </p:spPr>
      </p:pic>
      <p:pic>
        <p:nvPicPr>
          <p:cNvPr id="147" name="出自【趣你的PPT】(微信:qunideppt)：最优质的PPT资源库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23" y="3804478"/>
            <a:ext cx="932026" cy="932026"/>
          </a:xfrm>
          <a:prstGeom prst="rect">
            <a:avLst/>
          </a:prstGeom>
        </p:spPr>
      </p:pic>
      <p:pic>
        <p:nvPicPr>
          <p:cNvPr id="148" name="出自【趣你的PPT】(微信:qunideppt)：最优质的PPT资源库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59" y="3806978"/>
            <a:ext cx="836607" cy="836607"/>
          </a:xfrm>
          <a:prstGeom prst="rect">
            <a:avLst/>
          </a:prstGeom>
        </p:spPr>
      </p:pic>
      <p:pic>
        <p:nvPicPr>
          <p:cNvPr id="149" name="出自【趣你的PPT】(微信:qunideppt)：最优质的PPT资源库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56" y="3908229"/>
            <a:ext cx="781877" cy="781877"/>
          </a:xfrm>
          <a:prstGeom prst="rect">
            <a:avLst/>
          </a:prstGeom>
        </p:spPr>
      </p:pic>
      <p:pic>
        <p:nvPicPr>
          <p:cNvPr id="150" name="出自【趣你的PPT】(微信:qunideppt)：最优质的PPT资源库" descr="D:\아이콘\icon set\그래프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09" y="3733937"/>
            <a:ext cx="9017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出自【趣你的PPT】(微信:qunideppt)：最优质的PPT资源库" descr="아1.png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521" y="3818075"/>
            <a:ext cx="96678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出自【趣你的PPT】(微信:qunideppt)：最优质的PPT资源库" descr="D:\비토피티\vito_작업\201101\20110119\car\car icon\CAR0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68" y="5050523"/>
            <a:ext cx="833008" cy="50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出自【趣你的PPT】(微信:qunideppt)：最优质的PPT资源库" descr="D:\비토피티\vito_작업\201101\20110119\car\car icon\CAR3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77" y="5039472"/>
            <a:ext cx="875496" cy="47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出自【趣你的PPT】(微信:qunideppt)：最优质的PPT资源库" descr="D:\비토피티\vito_작업\201101\20110119\car\car icon\CAR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55" y="4997412"/>
            <a:ext cx="1017117" cy="55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出自【趣你的PPT】(微信:qunideppt)：最优质的PPT资源库" descr="26.png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85" y="4936135"/>
            <a:ext cx="889678" cy="61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出自【趣你的PPT】(微信:qunideppt)：最优质的PPT资源库" descr="27.png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927" y="4908718"/>
            <a:ext cx="829316" cy="695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出自【趣你的PPT】(微信:qunideppt)：最优质的PPT资源库" descr="56.png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94" y="4885944"/>
            <a:ext cx="823279" cy="73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出自【趣你的PPT】(微信:qunideppt)：最优质的PPT资源库" descr="56.png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65" y="4924663"/>
            <a:ext cx="737175" cy="66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出自【趣你的PPT】(微信:qunideppt)：最优质的PPT资源库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86" y="5669512"/>
            <a:ext cx="1050121" cy="1050121"/>
          </a:xfrm>
          <a:prstGeom prst="rect">
            <a:avLst/>
          </a:prstGeom>
        </p:spPr>
      </p:pic>
      <p:pic>
        <p:nvPicPr>
          <p:cNvPr id="160" name="出自【趣你的PPT】(微信:qunideppt)：最优质的PPT资源库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74" y="5700399"/>
            <a:ext cx="1050121" cy="1050121"/>
          </a:xfrm>
          <a:prstGeom prst="rect">
            <a:avLst/>
          </a:prstGeom>
        </p:spPr>
      </p:pic>
      <p:pic>
        <p:nvPicPr>
          <p:cNvPr id="161" name="出自【趣你的PPT】(微信:qunideppt)：最优质的PPT资源库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83" y="5682250"/>
            <a:ext cx="1099157" cy="1099157"/>
          </a:xfrm>
          <a:prstGeom prst="rect">
            <a:avLst/>
          </a:prstGeom>
        </p:spPr>
      </p:pic>
      <p:pic>
        <p:nvPicPr>
          <p:cNvPr id="162" name="出自【趣你的PPT】(微信:qunideppt)：最优质的PPT资源库" descr="32.png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67"/>
          <a:stretch>
            <a:fillRect/>
          </a:stretch>
        </p:blipFill>
        <p:spPr bwMode="auto">
          <a:xfrm>
            <a:off x="8004387" y="5835948"/>
            <a:ext cx="444392" cy="831760"/>
          </a:xfrm>
          <a:prstGeom prst="rect">
            <a:avLst/>
          </a:prstGeom>
          <a:noFill/>
          <a:ln>
            <a:noFill/>
          </a:ln>
          <a:effectLst>
            <a:outerShdw sy="23000" kx="1199993" algn="br" rotWithShape="0">
              <a:srgbClr val="000000">
                <a:alpha val="2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出自【趣你的PPT】(微信:qunideppt)：最优质的PPT资源库" descr="32.png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0"/>
          <a:stretch>
            <a:fillRect/>
          </a:stretch>
        </p:blipFill>
        <p:spPr bwMode="auto">
          <a:xfrm>
            <a:off x="7174616" y="5837120"/>
            <a:ext cx="440459" cy="831759"/>
          </a:xfrm>
          <a:prstGeom prst="rect">
            <a:avLst/>
          </a:prstGeom>
          <a:noFill/>
          <a:ln>
            <a:noFill/>
          </a:ln>
          <a:effectLst>
            <a:outerShdw sy="23000" kx="1199993" algn="br" rotWithShape="0">
              <a:srgbClr val="000000">
                <a:alpha val="2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出自【趣你的PPT】(微信:qunideppt)：最优质的PPT资源库" descr="캐릭1.png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 bwMode="auto">
          <a:xfrm>
            <a:off x="3834704" y="5838616"/>
            <a:ext cx="578828" cy="81988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5" name="出自【趣你的PPT】(微信:qunideppt)：最优质的PPT资源库" descr="캐릭3.png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087" y="5843697"/>
            <a:ext cx="640524" cy="85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出自【趣你的PPT】(微信:qunideppt)：最优质的PPT资源库" descr="캐릭1 3.png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79" y="5843697"/>
            <a:ext cx="595576" cy="84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出自【趣你的PPT】(微信:qunideppt)：最优质的PPT资源库" descr="캐릭1 copy2.png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87" y="5843697"/>
            <a:ext cx="595576" cy="84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出自【趣你的PPT】(微信:qunideppt)：最优质的PPT资源库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980" y="4576871"/>
            <a:ext cx="686304" cy="1248144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194" y="2455551"/>
            <a:ext cx="1292717" cy="12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63212"/>
      </p:ext>
    </p:extLst>
  </p:cSld>
  <p:clrMapOvr>
    <a:masterClrMapping/>
  </p:clrMapOvr>
  <p:transition spd="slow" advClick="0" advTm="3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7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wipe/>
      </p:transition>
    </mc:Choice>
    <mc:Fallback xmlns="">
      <p:transition spd="slow" advTm="3000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4382494" y="2173690"/>
            <a:ext cx="3512584" cy="3496242"/>
            <a:chOff x="4277618" y="1813081"/>
            <a:chExt cx="3512584" cy="3496242"/>
          </a:xfrm>
        </p:grpSpPr>
        <p:grpSp>
          <p:nvGrpSpPr>
            <p:cNvPr id="38" name="组合 37"/>
            <p:cNvGrpSpPr/>
            <p:nvPr/>
          </p:nvGrpSpPr>
          <p:grpSpPr>
            <a:xfrm>
              <a:off x="4277618" y="3489783"/>
              <a:ext cx="1677196" cy="1819540"/>
              <a:chOff x="4277618" y="3489783"/>
              <a:chExt cx="1677196" cy="1819540"/>
            </a:xfrm>
          </p:grpSpPr>
          <p:sp>
            <p:nvSpPr>
              <p:cNvPr id="4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77618" y="3489783"/>
                <a:ext cx="1677196" cy="1819540"/>
              </a:xfrm>
              <a:custGeom>
                <a:avLst/>
                <a:gdLst>
                  <a:gd name="T0" fmla="*/ 0 w 1260000"/>
                  <a:gd name="T1" fmla="*/ 0 h 1367762"/>
                  <a:gd name="T2" fmla="*/ 1260000 w 1260000"/>
                  <a:gd name="T3" fmla="*/ 1367762 h 1367762"/>
                </a:gdLst>
                <a:ahLst/>
                <a:cxnLst/>
                <a:rect l="T0" t="T1" r="T2" b="T3"/>
                <a:pathLst>
                  <a:path w="1260000" h="1367762">
                    <a:moveTo>
                      <a:pt x="216016" y="0"/>
                    </a:moveTo>
                    <a:lnTo>
                      <a:pt x="287857" y="107762"/>
                    </a:lnTo>
                    <a:lnTo>
                      <a:pt x="852738" y="107762"/>
                    </a:lnTo>
                    <a:cubicBezTo>
                      <a:pt x="874619" y="323286"/>
                      <a:pt x="1044854" y="494352"/>
                      <a:pt x="1260000" y="517549"/>
                    </a:cubicBezTo>
                    <a:lnTo>
                      <a:pt x="1260000" y="1043866"/>
                    </a:lnTo>
                    <a:lnTo>
                      <a:pt x="1152000" y="1115866"/>
                    </a:lnTo>
                    <a:lnTo>
                      <a:pt x="1260000" y="1187866"/>
                    </a:lnTo>
                    <a:lnTo>
                      <a:pt x="1260000" y="1367762"/>
                    </a:lnTo>
                    <a:lnTo>
                      <a:pt x="0" y="1367762"/>
                    </a:lnTo>
                    <a:lnTo>
                      <a:pt x="0" y="107762"/>
                    </a:lnTo>
                    <a:lnTo>
                      <a:pt x="144175" y="107762"/>
                    </a:lnTo>
                    <a:close/>
                  </a:path>
                </a:pathLst>
              </a:custGeom>
              <a:solidFill>
                <a:srgbClr val="DE22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77618" y="4255721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954814" y="3633140"/>
              <a:ext cx="1821158" cy="1676183"/>
              <a:chOff x="5954814" y="3633140"/>
              <a:chExt cx="1821158" cy="1676183"/>
            </a:xfrm>
          </p:grpSpPr>
          <p:sp>
            <p:nvSpPr>
              <p:cNvPr id="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954814" y="3633140"/>
                <a:ext cx="1821158" cy="1676183"/>
              </a:xfrm>
              <a:custGeom>
                <a:avLst/>
                <a:gdLst>
                  <a:gd name="T0" fmla="*/ 0 w 1368152"/>
                  <a:gd name="T1" fmla="*/ 0 h 1260000"/>
                  <a:gd name="T2" fmla="*/ 1368152 w 1368152"/>
                  <a:gd name="T3" fmla="*/ 1260000 h 1260000"/>
                </a:gdLst>
                <a:ahLst/>
                <a:cxnLst/>
                <a:rect l="T0" t="T1" r="T2" b="T3"/>
                <a:pathLst>
                  <a:path w="1368152" h="1260000">
                    <a:moveTo>
                      <a:pt x="108000" y="936104"/>
                    </a:moveTo>
                    <a:lnTo>
                      <a:pt x="108000" y="1080104"/>
                    </a:lnTo>
                    <a:lnTo>
                      <a:pt x="0" y="1008104"/>
                    </a:lnTo>
                    <a:close/>
                    <a:moveTo>
                      <a:pt x="518222" y="0"/>
                    </a:moveTo>
                    <a:lnTo>
                      <a:pt x="1075047" y="0"/>
                    </a:lnTo>
                    <a:lnTo>
                      <a:pt x="1145229" y="105273"/>
                    </a:lnTo>
                    <a:lnTo>
                      <a:pt x="1215411" y="0"/>
                    </a:lnTo>
                    <a:lnTo>
                      <a:pt x="1368152" y="0"/>
                    </a:lnTo>
                    <a:lnTo>
                      <a:pt x="1368152" y="1260000"/>
                    </a:lnTo>
                    <a:lnTo>
                      <a:pt x="108152" y="1260000"/>
                    </a:lnTo>
                    <a:lnTo>
                      <a:pt x="108152" y="410070"/>
                    </a:lnTo>
                    <a:cubicBezTo>
                      <a:pt x="324617" y="388083"/>
                      <a:pt x="496235" y="216464"/>
                      <a:pt x="518222" y="0"/>
                    </a:cubicBezTo>
                    <a:close/>
                  </a:path>
                </a:pathLst>
              </a:custGeom>
              <a:solidFill>
                <a:srgbClr val="B21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98574" y="4208658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098776" y="1813081"/>
              <a:ext cx="1691426" cy="1820374"/>
              <a:chOff x="6098776" y="1813081"/>
              <a:chExt cx="1691426" cy="1820374"/>
            </a:xfrm>
          </p:grpSpPr>
          <p:sp>
            <p:nvSpPr>
              <p:cNvPr id="4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98776" y="1813081"/>
                <a:ext cx="1677196" cy="1820374"/>
              </a:xfrm>
              <a:custGeom>
                <a:avLst/>
                <a:gdLst>
                  <a:gd name="T0" fmla="*/ 0 w 1260000"/>
                  <a:gd name="T1" fmla="*/ 0 h 1368389"/>
                  <a:gd name="T2" fmla="*/ 1260000 w 1260000"/>
                  <a:gd name="T3" fmla="*/ 1368389 h 1368389"/>
                </a:gdLst>
                <a:ahLst/>
                <a:cxnLst/>
                <a:rect l="T0" t="T1" r="T2" b="T3"/>
                <a:pathLst>
                  <a:path w="1260000" h="1368389">
                    <a:moveTo>
                      <a:pt x="965077" y="1260389"/>
                    </a:moveTo>
                    <a:lnTo>
                      <a:pt x="1109077" y="1260389"/>
                    </a:lnTo>
                    <a:lnTo>
                      <a:pt x="1037077" y="1368389"/>
                    </a:lnTo>
                    <a:close/>
                    <a:moveTo>
                      <a:pt x="0" y="0"/>
                    </a:moveTo>
                    <a:lnTo>
                      <a:pt x="1260000" y="0"/>
                    </a:lnTo>
                    <a:lnTo>
                      <a:pt x="1260000" y="1260000"/>
                    </a:lnTo>
                    <a:lnTo>
                      <a:pt x="409787" y="1260000"/>
                    </a:lnTo>
                    <a:cubicBezTo>
                      <a:pt x="386590" y="1044854"/>
                      <a:pt x="215525" y="874619"/>
                      <a:pt x="0" y="852738"/>
                    </a:cubicBezTo>
                    <a:lnTo>
                      <a:pt x="0" y="288016"/>
                    </a:lnTo>
                    <a:lnTo>
                      <a:pt x="108000" y="216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rgbClr val="DE22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13006" y="2273107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277618" y="1813081"/>
              <a:ext cx="1820956" cy="1676183"/>
              <a:chOff x="4277618" y="1813081"/>
              <a:chExt cx="1820956" cy="1676183"/>
            </a:xfrm>
          </p:grpSpPr>
          <p:sp>
            <p:nvSpPr>
              <p:cNvPr id="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 rot="5400000">
                <a:off x="4350004" y="1740695"/>
                <a:ext cx="1676183" cy="1820956"/>
              </a:xfrm>
              <a:custGeom>
                <a:avLst/>
                <a:gdLst>
                  <a:gd name="T0" fmla="*/ 0 w 1260000"/>
                  <a:gd name="T1" fmla="*/ 0 h 1368000"/>
                  <a:gd name="T2" fmla="*/ 1260000 w 1260000"/>
                  <a:gd name="T3" fmla="*/ 1368000 h 1368000"/>
                </a:gdLst>
                <a:ahLst/>
                <a:cxnLst/>
                <a:rect l="T0" t="T1" r="T2" b="T3"/>
                <a:pathLst>
                  <a:path w="1260000" h="1368000">
                    <a:moveTo>
                      <a:pt x="0" y="1368000"/>
                    </a:moveTo>
                    <a:lnTo>
                      <a:pt x="0" y="108000"/>
                    </a:lnTo>
                    <a:lnTo>
                      <a:pt x="144016" y="108000"/>
                    </a:lnTo>
                    <a:lnTo>
                      <a:pt x="216016" y="0"/>
                    </a:lnTo>
                    <a:lnTo>
                      <a:pt x="288016" y="108000"/>
                    </a:lnTo>
                    <a:lnTo>
                      <a:pt x="853021" y="108000"/>
                    </a:lnTo>
                    <a:cubicBezTo>
                      <a:pt x="876107" y="322207"/>
                      <a:pt x="1045793" y="491893"/>
                      <a:pt x="1260000" y="514979"/>
                    </a:cubicBezTo>
                    <a:lnTo>
                      <a:pt x="1260000" y="1080069"/>
                    </a:lnTo>
                    <a:lnTo>
                      <a:pt x="1152128" y="1151984"/>
                    </a:lnTo>
                    <a:lnTo>
                      <a:pt x="1260000" y="1223899"/>
                    </a:lnTo>
                    <a:lnTo>
                      <a:pt x="1260000" y="1368000"/>
                    </a:lnTo>
                    <a:close/>
                  </a:path>
                </a:pathLst>
              </a:custGeom>
              <a:solidFill>
                <a:srgbClr val="B21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77618" y="2279719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grpSp>
        <p:nvGrpSpPr>
          <p:cNvPr id="50" name="Group 21出自【趣你的PPT】(微信:qunideppt)：最优质的PPT资源库"/>
          <p:cNvGrpSpPr>
            <a:grpSpLocks/>
          </p:cNvGrpSpPr>
          <p:nvPr/>
        </p:nvGrpSpPr>
        <p:grpSpPr bwMode="auto">
          <a:xfrm>
            <a:off x="7971687" y="2118764"/>
            <a:ext cx="3578630" cy="1244075"/>
            <a:chOff x="0" y="0"/>
            <a:chExt cx="2689320" cy="933604"/>
          </a:xfrm>
        </p:grpSpPr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213248" cy="230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94" y="217604"/>
              <a:ext cx="2678626" cy="7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。我们制作的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教程视频</a:t>
              </a:r>
              <a:r>
                <a:rPr lang="en-US" altLang="zh-CN" sz="1400" dirty="0">
                  <a:solidFill>
                    <a:prstClr val="black"/>
                  </a:solidFill>
                </a:rPr>
                <a:t>《</a:t>
              </a:r>
              <a:r>
                <a:rPr lang="zh-CN" altLang="en-US" sz="1400" dirty="0">
                  <a:solidFill>
                    <a:prstClr val="black"/>
                  </a:solidFill>
                </a:rPr>
                <a:t>趣你的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PPT》</a:t>
              </a:r>
              <a:r>
                <a:rPr lang="zh-CN" altLang="en-US" sz="1400" dirty="0">
                  <a:solidFill>
                    <a:prstClr val="black"/>
                  </a:solidFill>
                </a:rPr>
                <a:t>，播放量已超过</a:t>
              </a:r>
              <a:r>
                <a:rPr lang="en-US" altLang="zh-CN" sz="1400" dirty="0">
                  <a:solidFill>
                    <a:prstClr val="black"/>
                  </a:solidFill>
                </a:rPr>
                <a:t>500</a:t>
              </a:r>
              <a:r>
                <a:rPr lang="zh-CN" altLang="en-US" sz="1400" dirty="0">
                  <a:solidFill>
                    <a:prstClr val="black"/>
                  </a:solidFill>
                </a:rPr>
                <a:t>万次。</a:t>
              </a:r>
            </a:p>
            <a:p>
              <a:r>
                <a:rPr lang="zh-CN" altLang="en-US" sz="1400" dirty="0">
                  <a:solidFill>
                    <a:prstClr val="black"/>
                  </a:solidFill>
                </a:rPr>
                <a:t>一不小心，就学会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，快来加入我们。</a:t>
              </a:r>
            </a:p>
          </p:txBody>
        </p:sp>
      </p:grpSp>
      <p:grpSp>
        <p:nvGrpSpPr>
          <p:cNvPr id="53" name="Group 24出自【趣你的PPT】(微信:qunideppt)：最优质的PPT资源库"/>
          <p:cNvGrpSpPr>
            <a:grpSpLocks/>
          </p:cNvGrpSpPr>
          <p:nvPr/>
        </p:nvGrpSpPr>
        <p:grpSpPr bwMode="auto">
          <a:xfrm>
            <a:off x="7984362" y="3946106"/>
            <a:ext cx="3565955" cy="1243647"/>
            <a:chOff x="0" y="0"/>
            <a:chExt cx="2678626" cy="934666"/>
          </a:xfrm>
        </p:grpSpPr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202554" cy="231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94" y="217604"/>
              <a:ext cx="2667932" cy="717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。我们制作的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教程视频</a:t>
              </a:r>
              <a:r>
                <a:rPr lang="en-US" altLang="zh-CN" sz="1400" dirty="0">
                  <a:solidFill>
                    <a:prstClr val="black"/>
                  </a:solidFill>
                </a:rPr>
                <a:t>《</a:t>
              </a:r>
              <a:r>
                <a:rPr lang="zh-CN" altLang="en-US" sz="1400" dirty="0">
                  <a:solidFill>
                    <a:prstClr val="black"/>
                  </a:solidFill>
                </a:rPr>
                <a:t>趣你的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PPT》</a:t>
              </a:r>
              <a:r>
                <a:rPr lang="zh-CN" altLang="en-US" sz="1400" dirty="0">
                  <a:solidFill>
                    <a:prstClr val="black"/>
                  </a:solidFill>
                </a:rPr>
                <a:t>，播放量已超过</a:t>
              </a:r>
              <a:r>
                <a:rPr lang="en-US" altLang="zh-CN" sz="1400" dirty="0">
                  <a:solidFill>
                    <a:prstClr val="black"/>
                  </a:solidFill>
                </a:rPr>
                <a:t>500</a:t>
              </a:r>
              <a:r>
                <a:rPr lang="zh-CN" altLang="en-US" sz="1400" dirty="0">
                  <a:solidFill>
                    <a:prstClr val="black"/>
                  </a:solidFill>
                </a:rPr>
                <a:t>万次。</a:t>
              </a:r>
            </a:p>
            <a:p>
              <a:r>
                <a:rPr lang="zh-CN" altLang="en-US" sz="1400" dirty="0">
                  <a:solidFill>
                    <a:prstClr val="black"/>
                  </a:solidFill>
                </a:rPr>
                <a:t>一不小心，就学会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，快来加入我们。</a:t>
              </a:r>
            </a:p>
          </p:txBody>
        </p:sp>
      </p:grpSp>
      <p:grpSp>
        <p:nvGrpSpPr>
          <p:cNvPr id="56" name="Group 27出自【趣你的PPT】(微信:qunideppt)：最优质的PPT资源库"/>
          <p:cNvGrpSpPr>
            <a:grpSpLocks/>
          </p:cNvGrpSpPr>
          <p:nvPr/>
        </p:nvGrpSpPr>
        <p:grpSpPr bwMode="auto">
          <a:xfrm>
            <a:off x="656543" y="2185184"/>
            <a:ext cx="3668915" cy="1231747"/>
            <a:chOff x="32169" y="49844"/>
            <a:chExt cx="2757193" cy="924354"/>
          </a:xfrm>
        </p:grpSpPr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56525" y="49844"/>
              <a:ext cx="1432837" cy="254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169" y="258197"/>
              <a:ext cx="2721096" cy="71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。我们制作的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教程视频</a:t>
              </a:r>
              <a:r>
                <a:rPr lang="en-US" altLang="zh-CN" sz="1400" dirty="0">
                  <a:solidFill>
                    <a:prstClr val="black"/>
                  </a:solidFill>
                </a:rPr>
                <a:t>《</a:t>
              </a:r>
              <a:r>
                <a:rPr lang="zh-CN" altLang="en-US" sz="1400" dirty="0">
                  <a:solidFill>
                    <a:prstClr val="black"/>
                  </a:solidFill>
                </a:rPr>
                <a:t>趣你的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PPT》</a:t>
              </a:r>
              <a:r>
                <a:rPr lang="zh-CN" altLang="en-US" sz="1400" dirty="0">
                  <a:solidFill>
                    <a:prstClr val="black"/>
                  </a:solidFill>
                </a:rPr>
                <a:t>，播放量已超过</a:t>
              </a:r>
              <a:r>
                <a:rPr lang="en-US" altLang="zh-CN" sz="1400" dirty="0">
                  <a:solidFill>
                    <a:prstClr val="black"/>
                  </a:solidFill>
                </a:rPr>
                <a:t>500</a:t>
              </a:r>
              <a:r>
                <a:rPr lang="zh-CN" altLang="en-US" sz="1400" dirty="0">
                  <a:solidFill>
                    <a:prstClr val="black"/>
                  </a:solidFill>
                </a:rPr>
                <a:t>万次。</a:t>
              </a:r>
            </a:p>
            <a:p>
              <a:r>
                <a:rPr lang="zh-CN" altLang="en-US" sz="1400" dirty="0">
                  <a:solidFill>
                    <a:prstClr val="black"/>
                  </a:solidFill>
                </a:rPr>
                <a:t>一不小心，就学会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，快来加入我们。</a:t>
              </a:r>
            </a:p>
          </p:txBody>
        </p:sp>
      </p:grpSp>
      <p:grpSp>
        <p:nvGrpSpPr>
          <p:cNvPr id="59" name="Group 30出自【趣你的PPT】(微信:qunideppt)：最优质的PPT资源库"/>
          <p:cNvGrpSpPr>
            <a:grpSpLocks/>
          </p:cNvGrpSpPr>
          <p:nvPr/>
        </p:nvGrpSpPr>
        <p:grpSpPr bwMode="auto">
          <a:xfrm>
            <a:off x="897744" y="4075846"/>
            <a:ext cx="3492017" cy="1245960"/>
            <a:chOff x="116570" y="102119"/>
            <a:chExt cx="2623790" cy="935019"/>
          </a:xfrm>
        </p:grpSpPr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21063" y="102119"/>
              <a:ext cx="1274948" cy="230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6570" y="321137"/>
              <a:ext cx="2623790" cy="71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。我们制作的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教程视频</a:t>
              </a:r>
              <a:r>
                <a:rPr lang="en-US" altLang="zh-CN" sz="1400" dirty="0">
                  <a:solidFill>
                    <a:prstClr val="black"/>
                  </a:solidFill>
                </a:rPr>
                <a:t>《</a:t>
              </a:r>
              <a:r>
                <a:rPr lang="zh-CN" altLang="en-US" sz="1400" dirty="0">
                  <a:solidFill>
                    <a:prstClr val="black"/>
                  </a:solidFill>
                </a:rPr>
                <a:t>趣你的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PPT》</a:t>
              </a:r>
              <a:r>
                <a:rPr lang="zh-CN" altLang="en-US" sz="1400" dirty="0">
                  <a:solidFill>
                    <a:prstClr val="black"/>
                  </a:solidFill>
                </a:rPr>
                <a:t>，播放量已超过</a:t>
              </a:r>
              <a:r>
                <a:rPr lang="en-US" altLang="zh-CN" sz="1400" dirty="0">
                  <a:solidFill>
                    <a:prstClr val="black"/>
                  </a:solidFill>
                </a:rPr>
                <a:t>500</a:t>
              </a:r>
              <a:r>
                <a:rPr lang="zh-CN" altLang="en-US" sz="1400" dirty="0">
                  <a:solidFill>
                    <a:prstClr val="black"/>
                  </a:solidFill>
                </a:rPr>
                <a:t>万次。</a:t>
              </a:r>
            </a:p>
            <a:p>
              <a:pPr algn="r"/>
              <a:r>
                <a:rPr lang="zh-CN" altLang="en-US" sz="1400" dirty="0">
                  <a:solidFill>
                    <a:prstClr val="black"/>
                  </a:solidFill>
                </a:rPr>
                <a:t>一不小心，就学会</a:t>
              </a:r>
              <a:r>
                <a:rPr lang="en-US" altLang="zh-CN" sz="140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</a:rPr>
                <a:t>，快来加入我们。</a:t>
              </a:r>
            </a:p>
          </p:txBody>
        </p:sp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5492075" y="3371481"/>
            <a:ext cx="1286460" cy="1101492"/>
            <a:chOff x="5387199" y="3010872"/>
            <a:chExt cx="1286460" cy="1101492"/>
          </a:xfrm>
        </p:grpSpPr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9350" y="3010872"/>
              <a:ext cx="1102157" cy="11014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87199" y="3249670"/>
              <a:ext cx="1286460" cy="542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46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keywords</a:t>
              </a:r>
              <a:endParaRPr lang="zh-CN" altLang="en-US" sz="146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78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6" name="出自【趣你的PPT】(微信:qunideppt)：最优质的PPT资源库"/>
          <p:cNvSpPr/>
          <p:nvPr/>
        </p:nvSpPr>
        <p:spPr>
          <a:xfrm>
            <a:off x="1869303" y="2094031"/>
            <a:ext cx="2610678" cy="32914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711894" y="2094031"/>
            <a:ext cx="2610678" cy="3975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7554485" y="2094031"/>
            <a:ext cx="2610678" cy="32914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出自【趣你的PPT】(微信:qunideppt)：最优质的PPT资源库"/>
          <p:cNvCxnSpPr/>
          <p:nvPr/>
        </p:nvCxnSpPr>
        <p:spPr>
          <a:xfrm>
            <a:off x="1869303" y="1775978"/>
            <a:ext cx="8295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 txBox="1"/>
          <p:nvPr/>
        </p:nvSpPr>
        <p:spPr>
          <a:xfrm>
            <a:off x="1869303" y="1321588"/>
            <a:ext cx="3306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点击这里添加您的标题文字</a:t>
            </a: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2233738" y="2438587"/>
            <a:ext cx="1789452" cy="2431435"/>
            <a:chOff x="2259496" y="1987826"/>
            <a:chExt cx="1789452" cy="2431435"/>
          </a:xfrm>
        </p:grpSpPr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2259496" y="1987826"/>
              <a:ext cx="781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ED49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2307104" y="2387936"/>
              <a:ext cx="174184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该原创</a:t>
              </a:r>
              <a:r>
                <a:rPr lang="en-US" altLang="zh-CN" dirty="0"/>
                <a:t>PPT</a:t>
              </a:r>
              <a:r>
                <a:rPr lang="zh-CN" altLang="en-US" dirty="0"/>
                <a:t>模板来自公众号：趣你的</a:t>
              </a:r>
              <a:r>
                <a:rPr lang="en-US" altLang="zh-CN" dirty="0"/>
                <a:t>PPT</a:t>
              </a:r>
              <a:r>
                <a:rPr lang="zh-CN" altLang="en-US" dirty="0"/>
                <a:t>。我们制作的</a:t>
              </a:r>
              <a:r>
                <a:rPr lang="en-US" altLang="zh-CN" dirty="0"/>
                <a:t>PPT</a:t>
              </a:r>
              <a:r>
                <a:rPr lang="zh-CN" altLang="en-US" dirty="0"/>
                <a:t>教程视频</a:t>
              </a:r>
              <a:r>
                <a:rPr lang="en-US" altLang="zh-CN" dirty="0"/>
                <a:t>《</a:t>
              </a:r>
              <a:r>
                <a:rPr lang="zh-CN" altLang="en-US" dirty="0"/>
                <a:t>趣你的</a:t>
              </a:r>
              <a:r>
                <a:rPr lang="en-US" altLang="zh-CN" dirty="0"/>
                <a:t>PPT》</a:t>
              </a:r>
              <a:r>
                <a:rPr lang="zh-CN" altLang="en-US" dirty="0"/>
                <a:t>，播放量已超过</a:t>
              </a:r>
              <a:r>
                <a:rPr lang="en-US" altLang="zh-CN" dirty="0"/>
                <a:t>500</a:t>
              </a:r>
              <a:r>
                <a:rPr lang="zh-CN" altLang="en-US" dirty="0"/>
                <a:t>万次。</a:t>
              </a:r>
            </a:p>
            <a:p>
              <a:r>
                <a:rPr lang="zh-CN" altLang="en-US" dirty="0"/>
                <a:t>一不小心，就学会</a:t>
              </a:r>
              <a:r>
                <a:rPr lang="en-US" altLang="zh-CN" dirty="0"/>
                <a:t>PPT</a:t>
              </a:r>
              <a:r>
                <a:rPr lang="zh-CN" altLang="en-US" dirty="0"/>
                <a:t>，快来加入我们。</a:t>
              </a: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5010477" y="2438587"/>
            <a:ext cx="1907087" cy="2215992"/>
            <a:chOff x="5036235" y="1987826"/>
            <a:chExt cx="1907087" cy="2215992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5102087" y="1987826"/>
              <a:ext cx="781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B217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5036235" y="2387936"/>
              <a:ext cx="190708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7988902" y="2438587"/>
            <a:ext cx="1741844" cy="1785105"/>
            <a:chOff x="8014660" y="1987826"/>
            <a:chExt cx="1741844" cy="1785105"/>
          </a:xfrm>
        </p:grpSpPr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8014660" y="1987826"/>
              <a:ext cx="781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DE22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8014660" y="2387936"/>
              <a:ext cx="174184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just"/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2624677" y="4603568"/>
            <a:ext cx="1099930" cy="1099930"/>
            <a:chOff x="2650435" y="4152807"/>
            <a:chExt cx="1099930" cy="1099930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2650435" y="4152807"/>
              <a:ext cx="1099930" cy="1099930"/>
            </a:xfrm>
            <a:prstGeom prst="ellipse">
              <a:avLst/>
            </a:prstGeom>
            <a:solidFill>
              <a:srgbClr val="ED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0998" y="4429314"/>
              <a:ext cx="598804" cy="601055"/>
            </a:xfrm>
            <a:prstGeom prst="rect">
              <a:avLst/>
            </a:prstGeom>
          </p:spPr>
        </p:pic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5467268" y="5348816"/>
            <a:ext cx="1099930" cy="1099930"/>
            <a:chOff x="5493026" y="4898055"/>
            <a:chExt cx="1099930" cy="1099930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5493026" y="4898055"/>
              <a:ext cx="1099930" cy="1099930"/>
            </a:xfrm>
            <a:prstGeom prst="ellipse">
              <a:avLst/>
            </a:prstGeom>
            <a:solidFill>
              <a:srgbClr val="B21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427" y="5115969"/>
              <a:ext cx="658735" cy="658735"/>
            </a:xfrm>
            <a:prstGeom prst="rect">
              <a:avLst/>
            </a:prstGeom>
          </p:spPr>
        </p:pic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8309859" y="4603568"/>
            <a:ext cx="1099930" cy="1099930"/>
            <a:chOff x="8335617" y="4152807"/>
            <a:chExt cx="1099930" cy="1099930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8335617" y="4152807"/>
              <a:ext cx="1099930" cy="1099930"/>
            </a:xfrm>
            <a:prstGeom prst="ellipse">
              <a:avLst/>
            </a:prstGeom>
            <a:solidFill>
              <a:srgbClr val="DE22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4269" y="4337057"/>
              <a:ext cx="782625" cy="785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2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27691" y="5690787"/>
            <a:ext cx="873151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</a:rPr>
              <a:t>。我们制作的</a:t>
            </a:r>
            <a:r>
              <a:rPr lang="en-US" altLang="zh-CN" sz="1400" dirty="0">
                <a:solidFill>
                  <a:prstClr val="black"/>
                </a:solidFill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</a:rPr>
              <a:t>教程视频</a:t>
            </a:r>
            <a:r>
              <a:rPr lang="en-US" altLang="zh-CN" sz="1400" dirty="0">
                <a:solidFill>
                  <a:prstClr val="black"/>
                </a:solidFill>
              </a:rPr>
              <a:t>《</a:t>
            </a:r>
            <a:r>
              <a:rPr lang="zh-CN" altLang="en-US" sz="1400" dirty="0">
                <a:solidFill>
                  <a:prstClr val="black"/>
                </a:solidFill>
              </a:rPr>
              <a:t>趣你的</a:t>
            </a:r>
            <a:r>
              <a:rPr lang="en-US" altLang="zh-CN" sz="1400" dirty="0">
                <a:solidFill>
                  <a:prstClr val="black"/>
                </a:solidFill>
              </a:rPr>
              <a:t>PPT》</a:t>
            </a:r>
            <a:r>
              <a:rPr lang="zh-CN" altLang="en-US" sz="1400" dirty="0">
                <a:solidFill>
                  <a:prstClr val="black"/>
                </a:solidFill>
              </a:rPr>
              <a:t>，播放量已超过</a:t>
            </a:r>
            <a:r>
              <a:rPr lang="en-US" altLang="zh-CN" sz="1400" dirty="0">
                <a:solidFill>
                  <a:prstClr val="black"/>
                </a:solidFill>
              </a:rPr>
              <a:t>500</a:t>
            </a:r>
            <a:r>
              <a:rPr lang="zh-CN" altLang="en-US" sz="1400" dirty="0">
                <a:solidFill>
                  <a:prstClr val="black"/>
                </a:solidFill>
              </a:rPr>
              <a:t>万次。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一不小心，就学会</a:t>
            </a:r>
            <a:r>
              <a:rPr lang="en-US" altLang="zh-CN" sz="1400" dirty="0">
                <a:solidFill>
                  <a:prstClr val="black"/>
                </a:solidFill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</a:rPr>
              <a:t>，快来加入我们。</a:t>
            </a: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2036199" y="1593724"/>
            <a:ext cx="2155844" cy="1896249"/>
            <a:chOff x="1979422" y="1658117"/>
            <a:chExt cx="2155844" cy="1896249"/>
          </a:xfrm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9422" y="1658117"/>
              <a:ext cx="2155844" cy="1896249"/>
            </a:xfrm>
            <a:custGeom>
              <a:avLst/>
              <a:gdLst>
                <a:gd name="T0" fmla="*/ 206 w 1254"/>
                <a:gd name="T1" fmla="*/ 1103 h 1103"/>
                <a:gd name="T2" fmla="*/ 1254 w 1254"/>
                <a:gd name="T3" fmla="*/ 1103 h 1103"/>
                <a:gd name="T4" fmla="*/ 1254 w 1254"/>
                <a:gd name="T5" fmla="*/ 0 h 1103"/>
                <a:gd name="T6" fmla="*/ 206 w 1254"/>
                <a:gd name="T7" fmla="*/ 0 h 1103"/>
                <a:gd name="T8" fmla="*/ 0 w 1254"/>
                <a:gd name="T9" fmla="*/ 550 h 1103"/>
                <a:gd name="T10" fmla="*/ 206 w 1254"/>
                <a:gd name="T11" fmla="*/ 1103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4" h="1103">
                  <a:moveTo>
                    <a:pt x="206" y="1103"/>
                  </a:moveTo>
                  <a:lnTo>
                    <a:pt x="1254" y="1103"/>
                  </a:lnTo>
                  <a:lnTo>
                    <a:pt x="1254" y="0"/>
                  </a:lnTo>
                  <a:lnTo>
                    <a:pt x="206" y="0"/>
                  </a:lnTo>
                  <a:lnTo>
                    <a:pt x="0" y="550"/>
                  </a:lnTo>
                  <a:lnTo>
                    <a:pt x="206" y="110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cxnSp>
          <p:nvCxnSpPr>
            <p:cNvPr id="9" name="出自【趣你的PPT】(微信:qunideppt)：最优质的PPT资源库"/>
            <p:cNvCxnSpPr/>
            <p:nvPr/>
          </p:nvCxnSpPr>
          <p:spPr>
            <a:xfrm>
              <a:off x="2349505" y="2437370"/>
              <a:ext cx="15038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出自【趣你的PPT】(微信:qunideppt)：最优质的PPT资源库"/>
            <p:cNvSpPr txBox="1"/>
            <p:nvPr/>
          </p:nvSpPr>
          <p:spPr bwMode="auto">
            <a:xfrm>
              <a:off x="2378305" y="1942359"/>
              <a:ext cx="1477651" cy="4332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添加标题</a:t>
              </a: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55073" y="2540616"/>
              <a:ext cx="1698846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万次。</a:t>
              </a:r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5163377" y="1590286"/>
            <a:ext cx="1860146" cy="1903126"/>
            <a:chOff x="5106600" y="1654679"/>
            <a:chExt cx="1860146" cy="1903126"/>
          </a:xfrm>
        </p:grpSpPr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06600" y="1654679"/>
              <a:ext cx="1860146" cy="1903126"/>
            </a:xfrm>
            <a:prstGeom prst="rect">
              <a:avLst/>
            </a:pr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5303137" y="2437370"/>
              <a:ext cx="15038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出自【趣你的PPT】(微信:qunideppt)：最优质的PPT资源库"/>
            <p:cNvSpPr txBox="1"/>
            <p:nvPr/>
          </p:nvSpPr>
          <p:spPr bwMode="auto">
            <a:xfrm>
              <a:off x="5316219" y="1942359"/>
              <a:ext cx="1477651" cy="4332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添加标题</a:t>
              </a: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92987" y="2540616"/>
              <a:ext cx="1698846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万次。</a:t>
              </a: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7993137" y="1593724"/>
            <a:ext cx="2157564" cy="1896249"/>
            <a:chOff x="7936360" y="1658117"/>
            <a:chExt cx="2157564" cy="1896249"/>
          </a:xfrm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36360" y="1658117"/>
              <a:ext cx="2157564" cy="1896249"/>
            </a:xfrm>
            <a:custGeom>
              <a:avLst/>
              <a:gdLst>
                <a:gd name="T0" fmla="*/ 1049 w 1255"/>
                <a:gd name="T1" fmla="*/ 1103 h 1103"/>
                <a:gd name="T2" fmla="*/ 0 w 1255"/>
                <a:gd name="T3" fmla="*/ 1103 h 1103"/>
                <a:gd name="T4" fmla="*/ 0 w 1255"/>
                <a:gd name="T5" fmla="*/ 0 h 1103"/>
                <a:gd name="T6" fmla="*/ 1049 w 1255"/>
                <a:gd name="T7" fmla="*/ 0 h 1103"/>
                <a:gd name="T8" fmla="*/ 1255 w 1255"/>
                <a:gd name="T9" fmla="*/ 550 h 1103"/>
                <a:gd name="T10" fmla="*/ 1049 w 1255"/>
                <a:gd name="T11" fmla="*/ 1103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5" h="1103">
                  <a:moveTo>
                    <a:pt x="1049" y="1103"/>
                  </a:moveTo>
                  <a:lnTo>
                    <a:pt x="0" y="1103"/>
                  </a:lnTo>
                  <a:lnTo>
                    <a:pt x="0" y="0"/>
                  </a:lnTo>
                  <a:lnTo>
                    <a:pt x="1049" y="0"/>
                  </a:lnTo>
                  <a:lnTo>
                    <a:pt x="1255" y="550"/>
                  </a:lnTo>
                  <a:lnTo>
                    <a:pt x="1049" y="1103"/>
                  </a:lnTo>
                  <a:close/>
                </a:path>
              </a:pathLst>
            </a:custGeom>
            <a:solidFill>
              <a:srgbClr val="E9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cxnSp>
          <p:nvCxnSpPr>
            <p:cNvPr id="19" name="出自【趣你的PPT】(微信:qunideppt)：最优质的PPT资源库"/>
            <p:cNvCxnSpPr/>
            <p:nvPr/>
          </p:nvCxnSpPr>
          <p:spPr>
            <a:xfrm>
              <a:off x="8119966" y="2437370"/>
              <a:ext cx="15038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出自【趣你的PPT】(微信:qunideppt)：最优质的PPT资源库"/>
            <p:cNvSpPr txBox="1"/>
            <p:nvPr/>
          </p:nvSpPr>
          <p:spPr bwMode="auto">
            <a:xfrm>
              <a:off x="8146131" y="1942359"/>
              <a:ext cx="1477651" cy="4332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添加标题</a:t>
              </a: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54335" y="2540616"/>
              <a:ext cx="1698846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该原创</a:t>
              </a:r>
              <a:r>
                <a:rPr lang="en-US" altLang="zh-CN" sz="1050" dirty="0">
                  <a:solidFill>
                    <a:schemeClr val="bg1"/>
                  </a:solidFill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</a:rPr>
                <a:t>模板来自公众号：趣你的</a:t>
              </a:r>
              <a:r>
                <a:rPr lang="en-US" altLang="zh-CN" sz="1050" dirty="0">
                  <a:solidFill>
                    <a:schemeClr val="bg1"/>
                  </a:solidFill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</a:rPr>
                <a:t>。我们制作的</a:t>
              </a:r>
              <a:r>
                <a:rPr lang="en-US" altLang="zh-CN" sz="1050" dirty="0">
                  <a:solidFill>
                    <a:schemeClr val="bg1"/>
                  </a:solidFill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</a:rPr>
                <a:t>教程视频</a:t>
              </a:r>
              <a:r>
                <a:rPr lang="en-US" altLang="zh-CN" sz="1050" dirty="0">
                  <a:solidFill>
                    <a:schemeClr val="bg1"/>
                  </a:solidFill>
                </a:rPr>
                <a:t>《</a:t>
              </a:r>
              <a:r>
                <a:rPr lang="zh-CN" altLang="en-US" sz="1050" dirty="0">
                  <a:solidFill>
                    <a:schemeClr val="bg1"/>
                  </a:solidFill>
                </a:rPr>
                <a:t>趣你的</a:t>
              </a:r>
              <a:r>
                <a:rPr lang="en-US" altLang="zh-CN" sz="1050" dirty="0">
                  <a:solidFill>
                    <a:schemeClr val="bg1"/>
                  </a:solidFill>
                </a:rPr>
                <a:t>PPT》</a:t>
              </a:r>
              <a:r>
                <a:rPr lang="zh-CN" altLang="en-US" sz="1050" dirty="0">
                  <a:solidFill>
                    <a:schemeClr val="bg1"/>
                  </a:solidFill>
                </a:rPr>
                <a:t>，播放量已超过</a:t>
              </a:r>
              <a:r>
                <a:rPr lang="en-US" altLang="zh-CN" sz="1050" dirty="0">
                  <a:solidFill>
                    <a:schemeClr val="bg1"/>
                  </a:solidFill>
                </a:rPr>
                <a:t>500</a:t>
              </a:r>
              <a:r>
                <a:rPr lang="zh-CN" altLang="en-US" sz="1050" dirty="0">
                  <a:solidFill>
                    <a:schemeClr val="bg1"/>
                  </a:solidFill>
                </a:rPr>
                <a:t>万次。</a:t>
              </a:r>
            </a:p>
          </p:txBody>
        </p:sp>
      </p:grpSp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r="16933"/>
          <a:stretch/>
        </p:blipFill>
        <p:spPr>
          <a:xfrm>
            <a:off x="5163376" y="3697967"/>
            <a:ext cx="1860147" cy="1549437"/>
          </a:xfrm>
          <a:prstGeom prst="rect">
            <a:avLst/>
          </a:pr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4" b="44"/>
          <a:stretch>
            <a:fillRect/>
          </a:stretch>
        </p:blipFill>
        <p:spPr>
          <a:xfrm>
            <a:off x="2381905" y="3701405"/>
            <a:ext cx="1810138" cy="1545999"/>
          </a:xfrm>
          <a:custGeom>
            <a:avLst/>
            <a:gdLst>
              <a:gd name="connsiteX0" fmla="*/ 351309 w 2155844"/>
              <a:gd name="connsiteY0" fmla="*/ 0 h 1841258"/>
              <a:gd name="connsiteX1" fmla="*/ 2155844 w 2155844"/>
              <a:gd name="connsiteY1" fmla="*/ 0 h 1841258"/>
              <a:gd name="connsiteX2" fmla="*/ 2155844 w 2155844"/>
              <a:gd name="connsiteY2" fmla="*/ 1841258 h 1841258"/>
              <a:gd name="connsiteX3" fmla="*/ 354150 w 2155844"/>
              <a:gd name="connsiteY3" fmla="*/ 1841258 h 1841258"/>
              <a:gd name="connsiteX4" fmla="*/ 0 w 2155844"/>
              <a:gd name="connsiteY4" fmla="*/ 914418 h 18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44" h="1841258">
                <a:moveTo>
                  <a:pt x="351309" y="0"/>
                </a:moveTo>
                <a:lnTo>
                  <a:pt x="2155844" y="0"/>
                </a:lnTo>
                <a:lnTo>
                  <a:pt x="2155844" y="1841258"/>
                </a:lnTo>
                <a:lnTo>
                  <a:pt x="354150" y="1841258"/>
                </a:lnTo>
                <a:lnTo>
                  <a:pt x="0" y="914418"/>
                </a:lnTo>
                <a:close/>
              </a:path>
            </a:pathLst>
          </a:custGeom>
        </p:spPr>
      </p:pic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" r="29016"/>
          <a:stretch>
            <a:fillRect/>
          </a:stretch>
        </p:blipFill>
        <p:spPr>
          <a:xfrm>
            <a:off x="7993137" y="3697966"/>
            <a:ext cx="1762961" cy="1549438"/>
          </a:xfrm>
          <a:custGeom>
            <a:avLst/>
            <a:gdLst>
              <a:gd name="connsiteX0" fmla="*/ 0 w 2157564"/>
              <a:gd name="connsiteY0" fmla="*/ 0 h 1896248"/>
              <a:gd name="connsiteX1" fmla="*/ 1803414 w 2157564"/>
              <a:gd name="connsiteY1" fmla="*/ 0 h 1896248"/>
              <a:gd name="connsiteX2" fmla="*/ 2157564 w 2157564"/>
              <a:gd name="connsiteY2" fmla="*/ 945546 h 1896248"/>
              <a:gd name="connsiteX3" fmla="*/ 1803414 w 2157564"/>
              <a:gd name="connsiteY3" fmla="*/ 1896248 h 1896248"/>
              <a:gd name="connsiteX4" fmla="*/ 0 w 2157564"/>
              <a:gd name="connsiteY4" fmla="*/ 1896248 h 189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564" h="1896248">
                <a:moveTo>
                  <a:pt x="0" y="0"/>
                </a:moveTo>
                <a:lnTo>
                  <a:pt x="1803414" y="0"/>
                </a:lnTo>
                <a:lnTo>
                  <a:pt x="2157564" y="945546"/>
                </a:lnTo>
                <a:lnTo>
                  <a:pt x="1803414" y="1896248"/>
                </a:lnTo>
                <a:lnTo>
                  <a:pt x="0" y="189624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70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2102132" y="1736457"/>
            <a:ext cx="1876410" cy="1657403"/>
            <a:chOff x="1216025" y="993775"/>
            <a:chExt cx="1604963" cy="1417638"/>
          </a:xfrm>
          <a:solidFill>
            <a:srgbClr val="B01928"/>
          </a:solidFill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1288" y="2168526"/>
              <a:ext cx="201613" cy="190500"/>
            </a:xfrm>
            <a:custGeom>
              <a:avLst/>
              <a:gdLst>
                <a:gd name="T0" fmla="*/ 67 w 72"/>
                <a:gd name="T1" fmla="*/ 0 h 68"/>
                <a:gd name="T2" fmla="*/ 0 w 72"/>
                <a:gd name="T3" fmla="*/ 57 h 68"/>
                <a:gd name="T4" fmla="*/ 12 w 72"/>
                <a:gd name="T5" fmla="*/ 68 h 68"/>
                <a:gd name="T6" fmla="*/ 72 w 72"/>
                <a:gd name="T7" fmla="*/ 5 h 68"/>
                <a:gd name="T8" fmla="*/ 67 w 72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8">
                  <a:moveTo>
                    <a:pt x="67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5" y="62"/>
                    <a:pt x="7" y="63"/>
                    <a:pt x="12" y="6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68" y="2"/>
                    <a:pt x="70" y="3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5738" y="2200276"/>
              <a:ext cx="182563" cy="196850"/>
            </a:xfrm>
            <a:custGeom>
              <a:avLst/>
              <a:gdLst>
                <a:gd name="T0" fmla="*/ 62 w 65"/>
                <a:gd name="T1" fmla="*/ 0 h 71"/>
                <a:gd name="T2" fmla="*/ 0 w 65"/>
                <a:gd name="T3" fmla="*/ 62 h 71"/>
                <a:gd name="T4" fmla="*/ 10 w 65"/>
                <a:gd name="T5" fmla="*/ 71 h 71"/>
                <a:gd name="T6" fmla="*/ 65 w 65"/>
                <a:gd name="T7" fmla="*/ 5 h 71"/>
                <a:gd name="T8" fmla="*/ 62 w 65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1">
                  <a:moveTo>
                    <a:pt x="62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5" y="66"/>
                    <a:pt x="5" y="67"/>
                    <a:pt x="10" y="71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3" y="2"/>
                    <a:pt x="65" y="4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2550" y="2127251"/>
              <a:ext cx="230188" cy="176213"/>
            </a:xfrm>
            <a:custGeom>
              <a:avLst/>
              <a:gdLst>
                <a:gd name="T0" fmla="*/ 75 w 82"/>
                <a:gd name="T1" fmla="*/ 0 h 63"/>
                <a:gd name="T2" fmla="*/ 0 w 82"/>
                <a:gd name="T3" fmla="*/ 44 h 63"/>
                <a:gd name="T4" fmla="*/ 15 w 82"/>
                <a:gd name="T5" fmla="*/ 63 h 63"/>
                <a:gd name="T6" fmla="*/ 82 w 82"/>
                <a:gd name="T7" fmla="*/ 7 h 63"/>
                <a:gd name="T8" fmla="*/ 75 w 8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3">
                  <a:moveTo>
                    <a:pt x="7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7" y="54"/>
                    <a:pt x="7" y="54"/>
                    <a:pt x="15" y="63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77" y="2"/>
                    <a:pt x="79" y="5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3338" y="2079626"/>
              <a:ext cx="247650" cy="147638"/>
            </a:xfrm>
            <a:custGeom>
              <a:avLst/>
              <a:gdLst>
                <a:gd name="T0" fmla="*/ 82 w 89"/>
                <a:gd name="T1" fmla="*/ 0 h 53"/>
                <a:gd name="T2" fmla="*/ 0 w 89"/>
                <a:gd name="T3" fmla="*/ 31 h 53"/>
                <a:gd name="T4" fmla="*/ 13 w 89"/>
                <a:gd name="T5" fmla="*/ 53 h 53"/>
                <a:gd name="T6" fmla="*/ 89 w 89"/>
                <a:gd name="T7" fmla="*/ 10 h 53"/>
                <a:gd name="T8" fmla="*/ 82 w 89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2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" y="40"/>
                    <a:pt x="7" y="45"/>
                    <a:pt x="13" y="53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6" y="5"/>
                    <a:pt x="85" y="5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0475" y="2035176"/>
              <a:ext cx="263525" cy="111125"/>
            </a:xfrm>
            <a:custGeom>
              <a:avLst/>
              <a:gdLst>
                <a:gd name="T0" fmla="*/ 89 w 94"/>
                <a:gd name="T1" fmla="*/ 0 h 40"/>
                <a:gd name="T2" fmla="*/ 0 w 94"/>
                <a:gd name="T3" fmla="*/ 11 h 40"/>
                <a:gd name="T4" fmla="*/ 12 w 94"/>
                <a:gd name="T5" fmla="*/ 40 h 40"/>
                <a:gd name="T6" fmla="*/ 94 w 94"/>
                <a:gd name="T7" fmla="*/ 9 h 40"/>
                <a:gd name="T8" fmla="*/ 89 w 9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0">
                  <a:moveTo>
                    <a:pt x="89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4" y="24"/>
                    <a:pt x="6" y="28"/>
                    <a:pt x="12" y="40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0" y="2"/>
                    <a:pt x="92" y="6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11413" y="2178051"/>
              <a:ext cx="195263" cy="195263"/>
            </a:xfrm>
            <a:custGeom>
              <a:avLst/>
              <a:gdLst>
                <a:gd name="T0" fmla="*/ 0 w 70"/>
                <a:gd name="T1" fmla="*/ 6 h 70"/>
                <a:gd name="T2" fmla="*/ 58 w 70"/>
                <a:gd name="T3" fmla="*/ 70 h 70"/>
                <a:gd name="T4" fmla="*/ 70 w 70"/>
                <a:gd name="T5" fmla="*/ 59 h 70"/>
                <a:gd name="T6" fmla="*/ 5 w 70"/>
                <a:gd name="T7" fmla="*/ 0 h 70"/>
                <a:gd name="T8" fmla="*/ 0 w 70"/>
                <a:gd name="T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0" y="6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63" y="66"/>
                    <a:pt x="65" y="65"/>
                    <a:pt x="70" y="5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3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2838" y="2211388"/>
              <a:ext cx="176213" cy="200025"/>
            </a:xfrm>
            <a:custGeom>
              <a:avLst/>
              <a:gdLst>
                <a:gd name="T0" fmla="*/ 0 w 63"/>
                <a:gd name="T1" fmla="*/ 4 h 72"/>
                <a:gd name="T2" fmla="*/ 54 w 63"/>
                <a:gd name="T3" fmla="*/ 72 h 72"/>
                <a:gd name="T4" fmla="*/ 63 w 63"/>
                <a:gd name="T5" fmla="*/ 63 h 72"/>
                <a:gd name="T6" fmla="*/ 4 w 63"/>
                <a:gd name="T7" fmla="*/ 0 h 72"/>
                <a:gd name="T8" fmla="*/ 0 w 63"/>
                <a:gd name="T9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2">
                  <a:moveTo>
                    <a:pt x="0" y="4"/>
                  </a:moveTo>
                  <a:cubicBezTo>
                    <a:pt x="54" y="72"/>
                    <a:pt x="54" y="72"/>
                    <a:pt x="54" y="72"/>
                  </a:cubicBezTo>
                  <a:cubicBezTo>
                    <a:pt x="59" y="68"/>
                    <a:pt x="59" y="67"/>
                    <a:pt x="63" y="6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3"/>
                    <a:pt x="3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1575" y="2138363"/>
              <a:ext cx="223838" cy="180975"/>
            </a:xfrm>
            <a:custGeom>
              <a:avLst/>
              <a:gdLst>
                <a:gd name="T0" fmla="*/ 0 w 80"/>
                <a:gd name="T1" fmla="*/ 7 h 65"/>
                <a:gd name="T2" fmla="*/ 66 w 80"/>
                <a:gd name="T3" fmla="*/ 65 h 65"/>
                <a:gd name="T4" fmla="*/ 80 w 80"/>
                <a:gd name="T5" fmla="*/ 46 h 65"/>
                <a:gd name="T6" fmla="*/ 7 w 80"/>
                <a:gd name="T7" fmla="*/ 0 h 65"/>
                <a:gd name="T8" fmla="*/ 0 w 80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5">
                  <a:moveTo>
                    <a:pt x="0" y="7"/>
                  </a:moveTo>
                  <a:cubicBezTo>
                    <a:pt x="66" y="65"/>
                    <a:pt x="66" y="65"/>
                    <a:pt x="66" y="65"/>
                  </a:cubicBezTo>
                  <a:cubicBezTo>
                    <a:pt x="74" y="55"/>
                    <a:pt x="74" y="56"/>
                    <a:pt x="80" y="4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6"/>
                    <a:pt x="6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74913" y="2090738"/>
              <a:ext cx="242888" cy="153988"/>
            </a:xfrm>
            <a:custGeom>
              <a:avLst/>
              <a:gdLst>
                <a:gd name="T0" fmla="*/ 0 w 87"/>
                <a:gd name="T1" fmla="*/ 10 h 55"/>
                <a:gd name="T2" fmla="*/ 75 w 87"/>
                <a:gd name="T3" fmla="*/ 55 h 55"/>
                <a:gd name="T4" fmla="*/ 87 w 87"/>
                <a:gd name="T5" fmla="*/ 33 h 55"/>
                <a:gd name="T6" fmla="*/ 6 w 87"/>
                <a:gd name="T7" fmla="*/ 0 h 55"/>
                <a:gd name="T8" fmla="*/ 0 w 87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5">
                  <a:moveTo>
                    <a:pt x="0" y="10"/>
                  </a:moveTo>
                  <a:cubicBezTo>
                    <a:pt x="75" y="55"/>
                    <a:pt x="75" y="55"/>
                    <a:pt x="75" y="55"/>
                  </a:cubicBezTo>
                  <a:cubicBezTo>
                    <a:pt x="80" y="47"/>
                    <a:pt x="83" y="42"/>
                    <a:pt x="87" y="3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5"/>
                    <a:pt x="3" y="5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3488" y="2046288"/>
              <a:ext cx="258763" cy="117475"/>
            </a:xfrm>
            <a:custGeom>
              <a:avLst/>
              <a:gdLst>
                <a:gd name="T0" fmla="*/ 0 w 93"/>
                <a:gd name="T1" fmla="*/ 9 h 42"/>
                <a:gd name="T2" fmla="*/ 81 w 93"/>
                <a:gd name="T3" fmla="*/ 42 h 42"/>
                <a:gd name="T4" fmla="*/ 93 w 93"/>
                <a:gd name="T5" fmla="*/ 13 h 42"/>
                <a:gd name="T6" fmla="*/ 5 w 93"/>
                <a:gd name="T7" fmla="*/ 0 h 42"/>
                <a:gd name="T8" fmla="*/ 0 w 93"/>
                <a:gd name="T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42">
                  <a:moveTo>
                    <a:pt x="0" y="9"/>
                  </a:moveTo>
                  <a:cubicBezTo>
                    <a:pt x="81" y="42"/>
                    <a:pt x="81" y="42"/>
                    <a:pt x="81" y="42"/>
                  </a:cubicBezTo>
                  <a:cubicBezTo>
                    <a:pt x="88" y="30"/>
                    <a:pt x="89" y="27"/>
                    <a:pt x="93" y="1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7"/>
                    <a:pt x="4" y="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6025" y="993775"/>
              <a:ext cx="1604963" cy="1071563"/>
            </a:xfrm>
            <a:custGeom>
              <a:avLst/>
              <a:gdLst>
                <a:gd name="T0" fmla="*/ 290 w 575"/>
                <a:gd name="T1" fmla="*/ 2 h 384"/>
                <a:gd name="T2" fmla="*/ 290 w 575"/>
                <a:gd name="T3" fmla="*/ 2 h 384"/>
                <a:gd name="T4" fmla="*/ 290 w 575"/>
                <a:gd name="T5" fmla="*/ 2 h 384"/>
                <a:gd name="T6" fmla="*/ 290 w 575"/>
                <a:gd name="T7" fmla="*/ 2 h 384"/>
                <a:gd name="T8" fmla="*/ 290 w 575"/>
                <a:gd name="T9" fmla="*/ 2 h 384"/>
                <a:gd name="T10" fmla="*/ 0 w 575"/>
                <a:gd name="T11" fmla="*/ 285 h 384"/>
                <a:gd name="T12" fmla="*/ 13 w 575"/>
                <a:gd name="T13" fmla="*/ 376 h 384"/>
                <a:gd name="T14" fmla="*/ 102 w 575"/>
                <a:gd name="T15" fmla="*/ 365 h 384"/>
                <a:gd name="T16" fmla="*/ 87 w 575"/>
                <a:gd name="T17" fmla="*/ 286 h 384"/>
                <a:gd name="T18" fmla="*/ 289 w 575"/>
                <a:gd name="T19" fmla="*/ 89 h 384"/>
                <a:gd name="T20" fmla="*/ 486 w 575"/>
                <a:gd name="T21" fmla="*/ 291 h 384"/>
                <a:gd name="T22" fmla="*/ 469 w 575"/>
                <a:gd name="T23" fmla="*/ 370 h 384"/>
                <a:gd name="T24" fmla="*/ 557 w 575"/>
                <a:gd name="T25" fmla="*/ 384 h 384"/>
                <a:gd name="T26" fmla="*/ 573 w 575"/>
                <a:gd name="T27" fmla="*/ 293 h 384"/>
                <a:gd name="T28" fmla="*/ 290 w 575"/>
                <a:gd name="T29" fmla="*/ 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5" h="384">
                  <a:moveTo>
                    <a:pt x="290" y="2"/>
                  </a:moveTo>
                  <a:cubicBezTo>
                    <a:pt x="290" y="2"/>
                    <a:pt x="290" y="2"/>
                    <a:pt x="290" y="2"/>
                  </a:cubicBezTo>
                  <a:cubicBezTo>
                    <a:pt x="290" y="2"/>
                    <a:pt x="290" y="2"/>
                    <a:pt x="290" y="2"/>
                  </a:cubicBezTo>
                  <a:cubicBezTo>
                    <a:pt x="290" y="2"/>
                    <a:pt x="290" y="2"/>
                    <a:pt x="290" y="2"/>
                  </a:cubicBezTo>
                  <a:cubicBezTo>
                    <a:pt x="290" y="2"/>
                    <a:pt x="290" y="2"/>
                    <a:pt x="290" y="2"/>
                  </a:cubicBezTo>
                  <a:cubicBezTo>
                    <a:pt x="132" y="0"/>
                    <a:pt x="1" y="127"/>
                    <a:pt x="0" y="285"/>
                  </a:cubicBezTo>
                  <a:cubicBezTo>
                    <a:pt x="0" y="317"/>
                    <a:pt x="4" y="348"/>
                    <a:pt x="13" y="376"/>
                  </a:cubicBezTo>
                  <a:cubicBezTo>
                    <a:pt x="102" y="365"/>
                    <a:pt x="102" y="365"/>
                    <a:pt x="102" y="365"/>
                  </a:cubicBezTo>
                  <a:cubicBezTo>
                    <a:pt x="91" y="342"/>
                    <a:pt x="86" y="314"/>
                    <a:pt x="87" y="286"/>
                  </a:cubicBezTo>
                  <a:cubicBezTo>
                    <a:pt x="88" y="176"/>
                    <a:pt x="179" y="87"/>
                    <a:pt x="289" y="89"/>
                  </a:cubicBezTo>
                  <a:cubicBezTo>
                    <a:pt x="399" y="90"/>
                    <a:pt x="488" y="181"/>
                    <a:pt x="486" y="291"/>
                  </a:cubicBezTo>
                  <a:cubicBezTo>
                    <a:pt x="486" y="319"/>
                    <a:pt x="480" y="346"/>
                    <a:pt x="469" y="370"/>
                  </a:cubicBezTo>
                  <a:cubicBezTo>
                    <a:pt x="557" y="384"/>
                    <a:pt x="557" y="384"/>
                    <a:pt x="557" y="384"/>
                  </a:cubicBezTo>
                  <a:cubicBezTo>
                    <a:pt x="568" y="355"/>
                    <a:pt x="573" y="324"/>
                    <a:pt x="573" y="293"/>
                  </a:cubicBezTo>
                  <a:cubicBezTo>
                    <a:pt x="575" y="134"/>
                    <a:pt x="448" y="4"/>
                    <a:pt x="29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4180845" y="1574985"/>
            <a:ext cx="1881977" cy="1978489"/>
            <a:chOff x="2994025" y="817562"/>
            <a:chExt cx="1609725" cy="1692275"/>
          </a:xfrm>
          <a:solidFill>
            <a:srgbClr val="E93C3F"/>
          </a:solidFill>
        </p:grpSpPr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9425" y="1270000"/>
              <a:ext cx="228600" cy="153988"/>
            </a:xfrm>
            <a:custGeom>
              <a:avLst/>
              <a:gdLst>
                <a:gd name="T0" fmla="*/ 82 w 82"/>
                <a:gd name="T1" fmla="*/ 48 h 55"/>
                <a:gd name="T2" fmla="*/ 9 w 82"/>
                <a:gd name="T3" fmla="*/ 0 h 55"/>
                <a:gd name="T4" fmla="*/ 0 w 82"/>
                <a:gd name="T5" fmla="*/ 14 h 55"/>
                <a:gd name="T6" fmla="*/ 77 w 82"/>
                <a:gd name="T7" fmla="*/ 55 h 55"/>
                <a:gd name="T8" fmla="*/ 82 w 82"/>
                <a:gd name="T9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5">
                  <a:moveTo>
                    <a:pt x="82" y="48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6"/>
                    <a:pt x="5" y="8"/>
                    <a:pt x="0" y="14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80" y="51"/>
                    <a:pt x="79" y="52"/>
                    <a:pt x="82" y="4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4025" y="1323975"/>
              <a:ext cx="228600" cy="133350"/>
            </a:xfrm>
            <a:custGeom>
              <a:avLst/>
              <a:gdLst>
                <a:gd name="T0" fmla="*/ 82 w 82"/>
                <a:gd name="T1" fmla="*/ 43 h 48"/>
                <a:gd name="T2" fmla="*/ 6 w 82"/>
                <a:gd name="T3" fmla="*/ 0 h 48"/>
                <a:gd name="T4" fmla="*/ 0 w 82"/>
                <a:gd name="T5" fmla="*/ 12 h 48"/>
                <a:gd name="T6" fmla="*/ 80 w 82"/>
                <a:gd name="T7" fmla="*/ 48 h 48"/>
                <a:gd name="T8" fmla="*/ 82 w 82"/>
                <a:gd name="T9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8">
                  <a:moveTo>
                    <a:pt x="82" y="43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7"/>
                    <a:pt x="3" y="6"/>
                    <a:pt x="0" y="12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1" y="44"/>
                    <a:pt x="80" y="46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0700" y="1192213"/>
              <a:ext cx="217488" cy="187325"/>
            </a:xfrm>
            <a:custGeom>
              <a:avLst/>
              <a:gdLst>
                <a:gd name="T0" fmla="*/ 78 w 78"/>
                <a:gd name="T1" fmla="*/ 60 h 67"/>
                <a:gd name="T2" fmla="*/ 15 w 78"/>
                <a:gd name="T3" fmla="*/ 0 h 67"/>
                <a:gd name="T4" fmla="*/ 0 w 78"/>
                <a:gd name="T5" fmla="*/ 19 h 67"/>
                <a:gd name="T6" fmla="*/ 72 w 78"/>
                <a:gd name="T7" fmla="*/ 67 h 67"/>
                <a:gd name="T8" fmla="*/ 78 w 78"/>
                <a:gd name="T9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7">
                  <a:moveTo>
                    <a:pt x="78" y="6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9"/>
                    <a:pt x="7" y="9"/>
                    <a:pt x="0" y="19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7" y="62"/>
                    <a:pt x="73" y="66"/>
                    <a:pt x="78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9438" y="1122363"/>
              <a:ext cx="195263" cy="220663"/>
            </a:xfrm>
            <a:custGeom>
              <a:avLst/>
              <a:gdLst>
                <a:gd name="T0" fmla="*/ 70 w 70"/>
                <a:gd name="T1" fmla="*/ 70 h 79"/>
                <a:gd name="T2" fmla="*/ 18 w 70"/>
                <a:gd name="T3" fmla="*/ 0 h 79"/>
                <a:gd name="T4" fmla="*/ 0 w 70"/>
                <a:gd name="T5" fmla="*/ 18 h 79"/>
                <a:gd name="T6" fmla="*/ 62 w 70"/>
                <a:gd name="T7" fmla="*/ 79 h 79"/>
                <a:gd name="T8" fmla="*/ 70 w 70"/>
                <a:gd name="T9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9">
                  <a:moveTo>
                    <a:pt x="70" y="7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" y="6"/>
                    <a:pt x="6" y="10"/>
                    <a:pt x="0" y="18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6" y="74"/>
                    <a:pt x="66" y="74"/>
                    <a:pt x="70" y="7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2938" y="1052513"/>
              <a:ext cx="168275" cy="249238"/>
            </a:xfrm>
            <a:custGeom>
              <a:avLst/>
              <a:gdLst>
                <a:gd name="T0" fmla="*/ 60 w 60"/>
                <a:gd name="T1" fmla="*/ 82 h 89"/>
                <a:gd name="T2" fmla="*/ 25 w 60"/>
                <a:gd name="T3" fmla="*/ 0 h 89"/>
                <a:gd name="T4" fmla="*/ 0 w 60"/>
                <a:gd name="T5" fmla="*/ 19 h 89"/>
                <a:gd name="T6" fmla="*/ 52 w 60"/>
                <a:gd name="T7" fmla="*/ 89 h 89"/>
                <a:gd name="T8" fmla="*/ 60 w 60"/>
                <a:gd name="T9" fmla="*/ 8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9">
                  <a:moveTo>
                    <a:pt x="60" y="8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3" y="8"/>
                    <a:pt x="10" y="10"/>
                    <a:pt x="0" y="19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8" y="84"/>
                    <a:pt x="55" y="87"/>
                    <a:pt x="60" y="8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14700" y="2190750"/>
              <a:ext cx="147638" cy="230188"/>
            </a:xfrm>
            <a:custGeom>
              <a:avLst/>
              <a:gdLst>
                <a:gd name="T0" fmla="*/ 47 w 53"/>
                <a:gd name="T1" fmla="*/ 0 h 82"/>
                <a:gd name="T2" fmla="*/ 0 w 53"/>
                <a:gd name="T3" fmla="*/ 74 h 82"/>
                <a:gd name="T4" fmla="*/ 14 w 53"/>
                <a:gd name="T5" fmla="*/ 82 h 82"/>
                <a:gd name="T6" fmla="*/ 53 w 53"/>
                <a:gd name="T7" fmla="*/ 4 h 82"/>
                <a:gd name="T8" fmla="*/ 47 w 53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82">
                  <a:moveTo>
                    <a:pt x="47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7" y="78"/>
                    <a:pt x="8" y="79"/>
                    <a:pt x="14" y="82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9" y="2"/>
                    <a:pt x="50" y="3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7075" y="2174875"/>
              <a:ext cx="157163" cy="214313"/>
            </a:xfrm>
            <a:custGeom>
              <a:avLst/>
              <a:gdLst>
                <a:gd name="T0" fmla="*/ 51 w 56"/>
                <a:gd name="T1" fmla="*/ 0 h 77"/>
                <a:gd name="T2" fmla="*/ 0 w 56"/>
                <a:gd name="T3" fmla="*/ 70 h 77"/>
                <a:gd name="T4" fmla="*/ 11 w 56"/>
                <a:gd name="T5" fmla="*/ 77 h 77"/>
                <a:gd name="T6" fmla="*/ 56 w 56"/>
                <a:gd name="T7" fmla="*/ 3 h 77"/>
                <a:gd name="T8" fmla="*/ 51 w 56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7">
                  <a:moveTo>
                    <a:pt x="51" y="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6" y="74"/>
                    <a:pt x="6" y="74"/>
                    <a:pt x="11" y="77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3" y="0"/>
                    <a:pt x="54" y="2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1375" y="2212975"/>
              <a:ext cx="131763" cy="246063"/>
            </a:xfrm>
            <a:custGeom>
              <a:avLst/>
              <a:gdLst>
                <a:gd name="T0" fmla="*/ 38 w 47"/>
                <a:gd name="T1" fmla="*/ 0 h 88"/>
                <a:gd name="T2" fmla="*/ 0 w 47"/>
                <a:gd name="T3" fmla="*/ 79 h 88"/>
                <a:gd name="T4" fmla="*/ 23 w 47"/>
                <a:gd name="T5" fmla="*/ 88 h 88"/>
                <a:gd name="T6" fmla="*/ 47 w 47"/>
                <a:gd name="T7" fmla="*/ 4 h 88"/>
                <a:gd name="T8" fmla="*/ 38 w 47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88">
                  <a:moveTo>
                    <a:pt x="38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2" y="84"/>
                    <a:pt x="11" y="84"/>
                    <a:pt x="23" y="88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0" y="2"/>
                    <a:pt x="45" y="3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8688" y="2233613"/>
              <a:ext cx="96838" cy="254000"/>
            </a:xfrm>
            <a:custGeom>
              <a:avLst/>
              <a:gdLst>
                <a:gd name="T0" fmla="*/ 24 w 35"/>
                <a:gd name="T1" fmla="*/ 0 h 91"/>
                <a:gd name="T2" fmla="*/ 0 w 35"/>
                <a:gd name="T3" fmla="*/ 85 h 91"/>
                <a:gd name="T4" fmla="*/ 25 w 35"/>
                <a:gd name="T5" fmla="*/ 91 h 91"/>
                <a:gd name="T6" fmla="*/ 35 w 35"/>
                <a:gd name="T7" fmla="*/ 4 h 91"/>
                <a:gd name="T8" fmla="*/ 24 w 3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1">
                  <a:moveTo>
                    <a:pt x="24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10" y="87"/>
                    <a:pt x="15" y="89"/>
                    <a:pt x="25" y="9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9" y="3"/>
                    <a:pt x="29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0763" y="2249488"/>
              <a:ext cx="85725" cy="254000"/>
            </a:xfrm>
            <a:custGeom>
              <a:avLst/>
              <a:gdLst>
                <a:gd name="T0" fmla="*/ 10 w 31"/>
                <a:gd name="T1" fmla="*/ 0 h 91"/>
                <a:gd name="T2" fmla="*/ 0 w 31"/>
                <a:gd name="T3" fmla="*/ 87 h 91"/>
                <a:gd name="T4" fmla="*/ 31 w 31"/>
                <a:gd name="T5" fmla="*/ 91 h 91"/>
                <a:gd name="T6" fmla="*/ 20 w 31"/>
                <a:gd name="T7" fmla="*/ 2 h 91"/>
                <a:gd name="T8" fmla="*/ 10 w 31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91">
                  <a:moveTo>
                    <a:pt x="1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13" y="90"/>
                    <a:pt x="17" y="90"/>
                    <a:pt x="31" y="9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3" y="1"/>
                    <a:pt x="16" y="2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0250" y="817562"/>
              <a:ext cx="1333500" cy="1692275"/>
            </a:xfrm>
            <a:custGeom>
              <a:avLst/>
              <a:gdLst>
                <a:gd name="T0" fmla="*/ 437 w 478"/>
                <a:gd name="T1" fmla="*/ 243 h 606"/>
                <a:gd name="T2" fmla="*/ 437 w 478"/>
                <a:gd name="T3" fmla="*/ 243 h 606"/>
                <a:gd name="T4" fmla="*/ 437 w 478"/>
                <a:gd name="T5" fmla="*/ 243 h 606"/>
                <a:gd name="T6" fmla="*/ 437 w 478"/>
                <a:gd name="T7" fmla="*/ 243 h 606"/>
                <a:gd name="T8" fmla="*/ 437 w 478"/>
                <a:gd name="T9" fmla="*/ 243 h 606"/>
                <a:gd name="T10" fmla="*/ 85 w 478"/>
                <a:gd name="T11" fmla="*/ 41 h 606"/>
                <a:gd name="T12" fmla="*/ 0 w 478"/>
                <a:gd name="T13" fmla="*/ 80 h 606"/>
                <a:gd name="T14" fmla="*/ 35 w 478"/>
                <a:gd name="T15" fmla="*/ 162 h 606"/>
                <a:gd name="T16" fmla="*/ 108 w 478"/>
                <a:gd name="T17" fmla="*/ 125 h 606"/>
                <a:gd name="T18" fmla="*/ 352 w 478"/>
                <a:gd name="T19" fmla="*/ 266 h 606"/>
                <a:gd name="T20" fmla="*/ 211 w 478"/>
                <a:gd name="T21" fmla="*/ 511 h 606"/>
                <a:gd name="T22" fmla="*/ 131 w 478"/>
                <a:gd name="T23" fmla="*/ 516 h 606"/>
                <a:gd name="T24" fmla="*/ 142 w 478"/>
                <a:gd name="T25" fmla="*/ 604 h 606"/>
                <a:gd name="T26" fmla="*/ 234 w 478"/>
                <a:gd name="T27" fmla="*/ 595 h 606"/>
                <a:gd name="T28" fmla="*/ 437 w 478"/>
                <a:gd name="T29" fmla="*/ 24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8" h="606">
                  <a:moveTo>
                    <a:pt x="437" y="243"/>
                  </a:moveTo>
                  <a:cubicBezTo>
                    <a:pt x="437" y="243"/>
                    <a:pt x="437" y="243"/>
                    <a:pt x="437" y="243"/>
                  </a:cubicBezTo>
                  <a:cubicBezTo>
                    <a:pt x="437" y="243"/>
                    <a:pt x="437" y="243"/>
                    <a:pt x="437" y="243"/>
                  </a:cubicBezTo>
                  <a:cubicBezTo>
                    <a:pt x="437" y="243"/>
                    <a:pt x="437" y="243"/>
                    <a:pt x="437" y="243"/>
                  </a:cubicBezTo>
                  <a:cubicBezTo>
                    <a:pt x="437" y="243"/>
                    <a:pt x="437" y="243"/>
                    <a:pt x="437" y="243"/>
                  </a:cubicBezTo>
                  <a:cubicBezTo>
                    <a:pt x="395" y="91"/>
                    <a:pt x="237" y="0"/>
                    <a:pt x="85" y="41"/>
                  </a:cubicBezTo>
                  <a:cubicBezTo>
                    <a:pt x="53" y="49"/>
                    <a:pt x="25" y="63"/>
                    <a:pt x="0" y="80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56" y="145"/>
                    <a:pt x="80" y="132"/>
                    <a:pt x="108" y="125"/>
                  </a:cubicBezTo>
                  <a:cubicBezTo>
                    <a:pt x="213" y="96"/>
                    <a:pt x="324" y="160"/>
                    <a:pt x="352" y="266"/>
                  </a:cubicBezTo>
                  <a:cubicBezTo>
                    <a:pt x="381" y="372"/>
                    <a:pt x="318" y="482"/>
                    <a:pt x="211" y="511"/>
                  </a:cubicBezTo>
                  <a:cubicBezTo>
                    <a:pt x="185" y="518"/>
                    <a:pt x="157" y="520"/>
                    <a:pt x="131" y="516"/>
                  </a:cubicBezTo>
                  <a:cubicBezTo>
                    <a:pt x="142" y="604"/>
                    <a:pt x="142" y="604"/>
                    <a:pt x="142" y="604"/>
                  </a:cubicBezTo>
                  <a:cubicBezTo>
                    <a:pt x="172" y="606"/>
                    <a:pt x="203" y="603"/>
                    <a:pt x="234" y="595"/>
                  </a:cubicBezTo>
                  <a:cubicBezTo>
                    <a:pt x="387" y="553"/>
                    <a:pt x="478" y="396"/>
                    <a:pt x="437" y="24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6148198" y="1777289"/>
            <a:ext cx="1898682" cy="1694523"/>
            <a:chOff x="4676775" y="990600"/>
            <a:chExt cx="1624013" cy="1449388"/>
          </a:xfrm>
          <a:solidFill>
            <a:srgbClr val="C3181C"/>
          </a:solidFill>
        </p:grpSpPr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13438" y="1074738"/>
              <a:ext cx="200025" cy="190500"/>
            </a:xfrm>
            <a:custGeom>
              <a:avLst/>
              <a:gdLst>
                <a:gd name="T0" fmla="*/ 5 w 72"/>
                <a:gd name="T1" fmla="*/ 68 h 68"/>
                <a:gd name="T2" fmla="*/ 72 w 72"/>
                <a:gd name="T3" fmla="*/ 13 h 68"/>
                <a:gd name="T4" fmla="*/ 62 w 72"/>
                <a:gd name="T5" fmla="*/ 0 h 68"/>
                <a:gd name="T6" fmla="*/ 0 w 72"/>
                <a:gd name="T7" fmla="*/ 62 h 68"/>
                <a:gd name="T8" fmla="*/ 5 w 72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8">
                  <a:moveTo>
                    <a:pt x="5" y="68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68" y="7"/>
                    <a:pt x="67" y="7"/>
                    <a:pt x="62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3" y="66"/>
                    <a:pt x="2" y="65"/>
                    <a:pt x="5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4863" y="1038225"/>
              <a:ext cx="187325" cy="193675"/>
            </a:xfrm>
            <a:custGeom>
              <a:avLst/>
              <a:gdLst>
                <a:gd name="T0" fmla="*/ 4 w 67"/>
                <a:gd name="T1" fmla="*/ 69 h 69"/>
                <a:gd name="T2" fmla="*/ 67 w 67"/>
                <a:gd name="T3" fmla="*/ 9 h 69"/>
                <a:gd name="T4" fmla="*/ 57 w 67"/>
                <a:gd name="T5" fmla="*/ 0 h 69"/>
                <a:gd name="T6" fmla="*/ 0 w 67"/>
                <a:gd name="T7" fmla="*/ 65 h 69"/>
                <a:gd name="T8" fmla="*/ 4 w 67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9">
                  <a:moveTo>
                    <a:pt x="4" y="69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2" y="5"/>
                    <a:pt x="62" y="4"/>
                    <a:pt x="57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" y="67"/>
                    <a:pt x="1" y="66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3600" y="1136650"/>
              <a:ext cx="228600" cy="173038"/>
            </a:xfrm>
            <a:custGeom>
              <a:avLst/>
              <a:gdLst>
                <a:gd name="T0" fmla="*/ 6 w 82"/>
                <a:gd name="T1" fmla="*/ 62 h 62"/>
                <a:gd name="T2" fmla="*/ 82 w 82"/>
                <a:gd name="T3" fmla="*/ 19 h 62"/>
                <a:gd name="T4" fmla="*/ 68 w 82"/>
                <a:gd name="T5" fmla="*/ 0 h 62"/>
                <a:gd name="T6" fmla="*/ 0 w 82"/>
                <a:gd name="T7" fmla="*/ 54 h 62"/>
                <a:gd name="T8" fmla="*/ 6 w 82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2">
                  <a:moveTo>
                    <a:pt x="6" y="62"/>
                  </a:moveTo>
                  <a:cubicBezTo>
                    <a:pt x="82" y="19"/>
                    <a:pt x="82" y="19"/>
                    <a:pt x="82" y="19"/>
                  </a:cubicBezTo>
                  <a:cubicBezTo>
                    <a:pt x="75" y="9"/>
                    <a:pt x="75" y="9"/>
                    <a:pt x="68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9"/>
                    <a:pt x="2" y="56"/>
                    <a:pt x="6" y="6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2175" y="1211263"/>
              <a:ext cx="247650" cy="146050"/>
            </a:xfrm>
            <a:custGeom>
              <a:avLst/>
              <a:gdLst>
                <a:gd name="T0" fmla="*/ 6 w 89"/>
                <a:gd name="T1" fmla="*/ 52 h 52"/>
                <a:gd name="T2" fmla="*/ 89 w 89"/>
                <a:gd name="T3" fmla="*/ 24 h 52"/>
                <a:gd name="T4" fmla="*/ 77 w 89"/>
                <a:gd name="T5" fmla="*/ 0 h 52"/>
                <a:gd name="T6" fmla="*/ 0 w 89"/>
                <a:gd name="T7" fmla="*/ 41 h 52"/>
                <a:gd name="T8" fmla="*/ 6 w 89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" y="52"/>
                  </a:moveTo>
                  <a:cubicBezTo>
                    <a:pt x="89" y="24"/>
                    <a:pt x="89" y="24"/>
                    <a:pt x="89" y="24"/>
                  </a:cubicBezTo>
                  <a:cubicBezTo>
                    <a:pt x="85" y="14"/>
                    <a:pt x="82" y="9"/>
                    <a:pt x="77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6"/>
                    <a:pt x="3" y="46"/>
                    <a:pt x="6" y="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99163" y="1295400"/>
              <a:ext cx="260350" cy="106363"/>
            </a:xfrm>
            <a:custGeom>
              <a:avLst/>
              <a:gdLst>
                <a:gd name="T0" fmla="*/ 4 w 93"/>
                <a:gd name="T1" fmla="*/ 38 h 38"/>
                <a:gd name="T2" fmla="*/ 93 w 93"/>
                <a:gd name="T3" fmla="*/ 29 h 38"/>
                <a:gd name="T4" fmla="*/ 82 w 93"/>
                <a:gd name="T5" fmla="*/ 0 h 38"/>
                <a:gd name="T6" fmla="*/ 0 w 93"/>
                <a:gd name="T7" fmla="*/ 29 h 38"/>
                <a:gd name="T8" fmla="*/ 4 w 9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38">
                  <a:moveTo>
                    <a:pt x="4" y="38"/>
                  </a:moveTo>
                  <a:cubicBezTo>
                    <a:pt x="93" y="29"/>
                    <a:pt x="93" y="29"/>
                    <a:pt x="93" y="29"/>
                  </a:cubicBezTo>
                  <a:cubicBezTo>
                    <a:pt x="89" y="16"/>
                    <a:pt x="88" y="13"/>
                    <a:pt x="82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5"/>
                    <a:pt x="2" y="32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4425" y="1030288"/>
              <a:ext cx="190500" cy="198438"/>
            </a:xfrm>
            <a:custGeom>
              <a:avLst/>
              <a:gdLst>
                <a:gd name="T0" fmla="*/ 68 w 68"/>
                <a:gd name="T1" fmla="*/ 66 h 71"/>
                <a:gd name="T2" fmla="*/ 11 w 68"/>
                <a:gd name="T3" fmla="*/ 0 h 71"/>
                <a:gd name="T4" fmla="*/ 0 w 68"/>
                <a:gd name="T5" fmla="*/ 11 h 71"/>
                <a:gd name="T6" fmla="*/ 63 w 68"/>
                <a:gd name="T7" fmla="*/ 71 h 71"/>
                <a:gd name="T8" fmla="*/ 68 w 68"/>
                <a:gd name="T9" fmla="*/ 6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1">
                  <a:moveTo>
                    <a:pt x="68" y="6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4"/>
                    <a:pt x="5" y="5"/>
                    <a:pt x="0" y="1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68"/>
                    <a:pt x="64" y="69"/>
                    <a:pt x="68" y="6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0463" y="990600"/>
              <a:ext cx="171450" cy="204788"/>
            </a:xfrm>
            <a:custGeom>
              <a:avLst/>
              <a:gdLst>
                <a:gd name="T0" fmla="*/ 62 w 62"/>
                <a:gd name="T1" fmla="*/ 70 h 73"/>
                <a:gd name="T2" fmla="*/ 10 w 62"/>
                <a:gd name="T3" fmla="*/ 0 h 73"/>
                <a:gd name="T4" fmla="*/ 0 w 62"/>
                <a:gd name="T5" fmla="*/ 9 h 73"/>
                <a:gd name="T6" fmla="*/ 58 w 62"/>
                <a:gd name="T7" fmla="*/ 73 h 73"/>
                <a:gd name="T8" fmla="*/ 62 w 62"/>
                <a:gd name="T9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3">
                  <a:moveTo>
                    <a:pt x="62" y="7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4"/>
                    <a:pt x="5" y="5"/>
                    <a:pt x="0" y="9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61" y="71"/>
                    <a:pt x="60" y="72"/>
                    <a:pt x="62" y="7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0925" y="1081088"/>
              <a:ext cx="217488" cy="188913"/>
            </a:xfrm>
            <a:custGeom>
              <a:avLst/>
              <a:gdLst>
                <a:gd name="T0" fmla="*/ 78 w 78"/>
                <a:gd name="T1" fmla="*/ 60 h 68"/>
                <a:gd name="T2" fmla="*/ 15 w 78"/>
                <a:gd name="T3" fmla="*/ 0 h 68"/>
                <a:gd name="T4" fmla="*/ 0 w 78"/>
                <a:gd name="T5" fmla="*/ 19 h 68"/>
                <a:gd name="T6" fmla="*/ 73 w 78"/>
                <a:gd name="T7" fmla="*/ 68 h 68"/>
                <a:gd name="T8" fmla="*/ 78 w 78"/>
                <a:gd name="T9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8">
                  <a:moveTo>
                    <a:pt x="78" y="6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10"/>
                    <a:pt x="7" y="9"/>
                    <a:pt x="0" y="1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7" y="62"/>
                    <a:pt x="74" y="66"/>
                    <a:pt x="78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5363" y="1152525"/>
              <a:ext cx="242888" cy="161925"/>
            </a:xfrm>
            <a:custGeom>
              <a:avLst/>
              <a:gdLst>
                <a:gd name="T0" fmla="*/ 87 w 87"/>
                <a:gd name="T1" fmla="*/ 48 h 58"/>
                <a:gd name="T2" fmla="*/ 13 w 87"/>
                <a:gd name="T3" fmla="*/ 0 h 58"/>
                <a:gd name="T4" fmla="*/ 0 w 87"/>
                <a:gd name="T5" fmla="*/ 22 h 58"/>
                <a:gd name="T6" fmla="*/ 80 w 87"/>
                <a:gd name="T7" fmla="*/ 58 h 58"/>
                <a:gd name="T8" fmla="*/ 87 w 87"/>
                <a:gd name="T9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8">
                  <a:moveTo>
                    <a:pt x="87" y="48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8"/>
                    <a:pt x="5" y="13"/>
                    <a:pt x="0" y="22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3" y="53"/>
                    <a:pt x="84" y="53"/>
                    <a:pt x="87" y="4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4563" y="1233488"/>
              <a:ext cx="261938" cy="123825"/>
            </a:xfrm>
            <a:custGeom>
              <a:avLst/>
              <a:gdLst>
                <a:gd name="T0" fmla="*/ 94 w 94"/>
                <a:gd name="T1" fmla="*/ 35 h 44"/>
                <a:gd name="T2" fmla="*/ 14 w 94"/>
                <a:gd name="T3" fmla="*/ 0 h 44"/>
                <a:gd name="T4" fmla="*/ 0 w 94"/>
                <a:gd name="T5" fmla="*/ 28 h 44"/>
                <a:gd name="T6" fmla="*/ 89 w 94"/>
                <a:gd name="T7" fmla="*/ 44 h 44"/>
                <a:gd name="T8" fmla="*/ 94 w 94"/>
                <a:gd name="T9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4">
                  <a:moveTo>
                    <a:pt x="94" y="3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11"/>
                    <a:pt x="5" y="16"/>
                    <a:pt x="0" y="28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38"/>
                    <a:pt x="90" y="42"/>
                    <a:pt x="94" y="3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6775" y="1331913"/>
              <a:ext cx="1624013" cy="1108075"/>
            </a:xfrm>
            <a:custGeom>
              <a:avLst/>
              <a:gdLst>
                <a:gd name="T0" fmla="*/ 281 w 582"/>
                <a:gd name="T1" fmla="*/ 390 h 397"/>
                <a:gd name="T2" fmla="*/ 281 w 582"/>
                <a:gd name="T3" fmla="*/ 390 h 397"/>
                <a:gd name="T4" fmla="*/ 281 w 582"/>
                <a:gd name="T5" fmla="*/ 390 h 397"/>
                <a:gd name="T6" fmla="*/ 281 w 582"/>
                <a:gd name="T7" fmla="*/ 390 h 397"/>
                <a:gd name="T8" fmla="*/ 281 w 582"/>
                <a:gd name="T9" fmla="*/ 390 h 397"/>
                <a:gd name="T10" fmla="*/ 580 w 582"/>
                <a:gd name="T11" fmla="*/ 116 h 397"/>
                <a:gd name="T12" fmla="*/ 569 w 582"/>
                <a:gd name="T13" fmla="*/ 24 h 397"/>
                <a:gd name="T14" fmla="*/ 481 w 582"/>
                <a:gd name="T15" fmla="*/ 32 h 397"/>
                <a:gd name="T16" fmla="*/ 494 w 582"/>
                <a:gd name="T17" fmla="*/ 112 h 397"/>
                <a:gd name="T18" fmla="*/ 285 w 582"/>
                <a:gd name="T19" fmla="*/ 303 h 397"/>
                <a:gd name="T20" fmla="*/ 94 w 582"/>
                <a:gd name="T21" fmla="*/ 94 h 397"/>
                <a:gd name="T22" fmla="*/ 114 w 582"/>
                <a:gd name="T23" fmla="*/ 16 h 397"/>
                <a:gd name="T24" fmla="*/ 26 w 582"/>
                <a:gd name="T25" fmla="*/ 0 h 397"/>
                <a:gd name="T26" fmla="*/ 7 w 582"/>
                <a:gd name="T27" fmla="*/ 91 h 397"/>
                <a:gd name="T28" fmla="*/ 281 w 582"/>
                <a:gd name="T29" fmla="*/ 39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2" h="397">
                  <a:moveTo>
                    <a:pt x="281" y="390"/>
                  </a:moveTo>
                  <a:cubicBezTo>
                    <a:pt x="281" y="390"/>
                    <a:pt x="281" y="390"/>
                    <a:pt x="281" y="390"/>
                  </a:cubicBezTo>
                  <a:cubicBezTo>
                    <a:pt x="281" y="390"/>
                    <a:pt x="281" y="390"/>
                    <a:pt x="281" y="390"/>
                  </a:cubicBezTo>
                  <a:cubicBezTo>
                    <a:pt x="281" y="390"/>
                    <a:pt x="281" y="390"/>
                    <a:pt x="281" y="390"/>
                  </a:cubicBezTo>
                  <a:cubicBezTo>
                    <a:pt x="281" y="390"/>
                    <a:pt x="281" y="390"/>
                    <a:pt x="281" y="390"/>
                  </a:cubicBezTo>
                  <a:cubicBezTo>
                    <a:pt x="439" y="397"/>
                    <a:pt x="573" y="274"/>
                    <a:pt x="580" y="116"/>
                  </a:cubicBezTo>
                  <a:cubicBezTo>
                    <a:pt x="582" y="84"/>
                    <a:pt x="578" y="53"/>
                    <a:pt x="569" y="24"/>
                  </a:cubicBezTo>
                  <a:cubicBezTo>
                    <a:pt x="481" y="32"/>
                    <a:pt x="481" y="32"/>
                    <a:pt x="481" y="32"/>
                  </a:cubicBezTo>
                  <a:cubicBezTo>
                    <a:pt x="490" y="57"/>
                    <a:pt x="495" y="84"/>
                    <a:pt x="494" y="112"/>
                  </a:cubicBezTo>
                  <a:cubicBezTo>
                    <a:pt x="489" y="222"/>
                    <a:pt x="395" y="308"/>
                    <a:pt x="285" y="303"/>
                  </a:cubicBezTo>
                  <a:cubicBezTo>
                    <a:pt x="175" y="298"/>
                    <a:pt x="89" y="205"/>
                    <a:pt x="94" y="94"/>
                  </a:cubicBezTo>
                  <a:cubicBezTo>
                    <a:pt x="95" y="66"/>
                    <a:pt x="102" y="40"/>
                    <a:pt x="114" y="1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5" y="28"/>
                    <a:pt x="8" y="58"/>
                    <a:pt x="7" y="91"/>
                  </a:cubicBezTo>
                  <a:cubicBezTo>
                    <a:pt x="0" y="249"/>
                    <a:pt x="123" y="382"/>
                    <a:pt x="281" y="39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</p:grp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8206496" y="1634377"/>
            <a:ext cx="1739065" cy="1922809"/>
            <a:chOff x="6437313" y="868362"/>
            <a:chExt cx="1487487" cy="1644650"/>
          </a:xfrm>
        </p:grpSpPr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8888" y="2138363"/>
              <a:ext cx="179388" cy="209550"/>
            </a:xfrm>
            <a:custGeom>
              <a:avLst/>
              <a:gdLst>
                <a:gd name="T0" fmla="*/ 0 w 64"/>
                <a:gd name="T1" fmla="*/ 5 h 75"/>
                <a:gd name="T2" fmla="*/ 52 w 64"/>
                <a:gd name="T3" fmla="*/ 75 h 75"/>
                <a:gd name="T4" fmla="*/ 64 w 64"/>
                <a:gd name="T5" fmla="*/ 65 h 75"/>
                <a:gd name="T6" fmla="*/ 7 w 64"/>
                <a:gd name="T7" fmla="*/ 0 h 75"/>
                <a:gd name="T8" fmla="*/ 0 w 64"/>
                <a:gd name="T9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5">
                  <a:moveTo>
                    <a:pt x="0" y="5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7" y="72"/>
                    <a:pt x="58" y="69"/>
                    <a:pt x="64" y="6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3"/>
                    <a:pt x="4" y="2"/>
                    <a:pt x="0" y="5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45400" y="2112963"/>
              <a:ext cx="184150" cy="195263"/>
            </a:xfrm>
            <a:custGeom>
              <a:avLst/>
              <a:gdLst>
                <a:gd name="T0" fmla="*/ 0 w 66"/>
                <a:gd name="T1" fmla="*/ 4 h 70"/>
                <a:gd name="T2" fmla="*/ 57 w 66"/>
                <a:gd name="T3" fmla="*/ 70 h 70"/>
                <a:gd name="T4" fmla="*/ 66 w 66"/>
                <a:gd name="T5" fmla="*/ 61 h 70"/>
                <a:gd name="T6" fmla="*/ 4 w 66"/>
                <a:gd name="T7" fmla="*/ 0 h 70"/>
                <a:gd name="T8" fmla="*/ 0 w 66"/>
                <a:gd name="T9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0">
                  <a:moveTo>
                    <a:pt x="0" y="4"/>
                  </a:moveTo>
                  <a:cubicBezTo>
                    <a:pt x="57" y="70"/>
                    <a:pt x="57" y="70"/>
                    <a:pt x="57" y="70"/>
                  </a:cubicBezTo>
                  <a:cubicBezTo>
                    <a:pt x="61" y="65"/>
                    <a:pt x="61" y="65"/>
                    <a:pt x="66" y="6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3"/>
                    <a:pt x="2" y="1"/>
                    <a:pt x="0" y="4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64438" y="2168525"/>
              <a:ext cx="161925" cy="231775"/>
            </a:xfrm>
            <a:custGeom>
              <a:avLst/>
              <a:gdLst>
                <a:gd name="T0" fmla="*/ 0 w 58"/>
                <a:gd name="T1" fmla="*/ 5 h 83"/>
                <a:gd name="T2" fmla="*/ 38 w 58"/>
                <a:gd name="T3" fmla="*/ 83 h 83"/>
                <a:gd name="T4" fmla="*/ 58 w 58"/>
                <a:gd name="T5" fmla="*/ 71 h 83"/>
                <a:gd name="T6" fmla="*/ 7 w 58"/>
                <a:gd name="T7" fmla="*/ 0 h 83"/>
                <a:gd name="T8" fmla="*/ 0 w 58"/>
                <a:gd name="T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83">
                  <a:moveTo>
                    <a:pt x="0" y="5"/>
                  </a:moveTo>
                  <a:cubicBezTo>
                    <a:pt x="38" y="83"/>
                    <a:pt x="38" y="83"/>
                    <a:pt x="38" y="83"/>
                  </a:cubicBezTo>
                  <a:cubicBezTo>
                    <a:pt x="48" y="77"/>
                    <a:pt x="48" y="77"/>
                    <a:pt x="58" y="7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4"/>
                    <a:pt x="7" y="1"/>
                    <a:pt x="0" y="5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15225" y="2193925"/>
              <a:ext cx="130175" cy="250825"/>
            </a:xfrm>
            <a:custGeom>
              <a:avLst/>
              <a:gdLst>
                <a:gd name="T0" fmla="*/ 0 w 47"/>
                <a:gd name="T1" fmla="*/ 6 h 90"/>
                <a:gd name="T2" fmla="*/ 25 w 47"/>
                <a:gd name="T3" fmla="*/ 90 h 90"/>
                <a:gd name="T4" fmla="*/ 47 w 47"/>
                <a:gd name="T5" fmla="*/ 79 h 90"/>
                <a:gd name="T6" fmla="*/ 11 w 47"/>
                <a:gd name="T7" fmla="*/ 0 h 90"/>
                <a:gd name="T8" fmla="*/ 0 w 47"/>
                <a:gd name="T9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0">
                  <a:moveTo>
                    <a:pt x="0" y="6"/>
                  </a:moveTo>
                  <a:cubicBezTo>
                    <a:pt x="25" y="90"/>
                    <a:pt x="25" y="90"/>
                    <a:pt x="25" y="90"/>
                  </a:cubicBezTo>
                  <a:cubicBezTo>
                    <a:pt x="34" y="86"/>
                    <a:pt x="39" y="83"/>
                    <a:pt x="47" y="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3"/>
                    <a:pt x="6" y="3"/>
                    <a:pt x="0" y="6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7600" y="2219325"/>
              <a:ext cx="96838" cy="258763"/>
            </a:xfrm>
            <a:custGeom>
              <a:avLst/>
              <a:gdLst>
                <a:gd name="T0" fmla="*/ 0 w 35"/>
                <a:gd name="T1" fmla="*/ 3 h 93"/>
                <a:gd name="T2" fmla="*/ 4 w 35"/>
                <a:gd name="T3" fmla="*/ 93 h 93"/>
                <a:gd name="T4" fmla="*/ 35 w 35"/>
                <a:gd name="T5" fmla="*/ 84 h 93"/>
                <a:gd name="T6" fmla="*/ 10 w 35"/>
                <a:gd name="T7" fmla="*/ 0 h 93"/>
                <a:gd name="T8" fmla="*/ 0 w 35"/>
                <a:gd name="T9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3">
                  <a:moveTo>
                    <a:pt x="0" y="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8" y="90"/>
                    <a:pt x="22" y="89"/>
                    <a:pt x="35" y="8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" y="3"/>
                    <a:pt x="7" y="1"/>
                    <a:pt x="0" y="3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81913" y="1158875"/>
              <a:ext cx="206375" cy="184150"/>
            </a:xfrm>
            <a:custGeom>
              <a:avLst/>
              <a:gdLst>
                <a:gd name="T0" fmla="*/ 6 w 74"/>
                <a:gd name="T1" fmla="*/ 66 h 66"/>
                <a:gd name="T2" fmla="*/ 74 w 74"/>
                <a:gd name="T3" fmla="*/ 13 h 66"/>
                <a:gd name="T4" fmla="*/ 65 w 74"/>
                <a:gd name="T5" fmla="*/ 0 h 66"/>
                <a:gd name="T6" fmla="*/ 0 w 74"/>
                <a:gd name="T7" fmla="*/ 61 h 66"/>
                <a:gd name="T8" fmla="*/ 6 w 74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66">
                  <a:moveTo>
                    <a:pt x="6" y="66"/>
                  </a:moveTo>
                  <a:cubicBezTo>
                    <a:pt x="74" y="13"/>
                    <a:pt x="74" y="13"/>
                    <a:pt x="74" y="13"/>
                  </a:cubicBezTo>
                  <a:cubicBezTo>
                    <a:pt x="70" y="8"/>
                    <a:pt x="69" y="6"/>
                    <a:pt x="65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64"/>
                    <a:pt x="3" y="63"/>
                    <a:pt x="6" y="66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12075" y="1209675"/>
              <a:ext cx="212725" cy="163513"/>
            </a:xfrm>
            <a:custGeom>
              <a:avLst/>
              <a:gdLst>
                <a:gd name="T0" fmla="*/ 3 w 76"/>
                <a:gd name="T1" fmla="*/ 59 h 59"/>
                <a:gd name="T2" fmla="*/ 76 w 76"/>
                <a:gd name="T3" fmla="*/ 10 h 59"/>
                <a:gd name="T4" fmla="*/ 68 w 76"/>
                <a:gd name="T5" fmla="*/ 0 h 59"/>
                <a:gd name="T6" fmla="*/ 0 w 76"/>
                <a:gd name="T7" fmla="*/ 55 h 59"/>
                <a:gd name="T8" fmla="*/ 3 w 76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9">
                  <a:moveTo>
                    <a:pt x="3" y="59"/>
                  </a:moveTo>
                  <a:cubicBezTo>
                    <a:pt x="76" y="10"/>
                    <a:pt x="76" y="10"/>
                    <a:pt x="76" y="10"/>
                  </a:cubicBezTo>
                  <a:cubicBezTo>
                    <a:pt x="72" y="5"/>
                    <a:pt x="72" y="6"/>
                    <a:pt x="68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" y="58"/>
                    <a:pt x="1" y="56"/>
                    <a:pt x="3" y="59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45400" y="1095375"/>
              <a:ext cx="193675" cy="214313"/>
            </a:xfrm>
            <a:custGeom>
              <a:avLst/>
              <a:gdLst>
                <a:gd name="T0" fmla="*/ 7 w 69"/>
                <a:gd name="T1" fmla="*/ 77 h 77"/>
                <a:gd name="T2" fmla="*/ 69 w 69"/>
                <a:gd name="T3" fmla="*/ 16 h 77"/>
                <a:gd name="T4" fmla="*/ 52 w 69"/>
                <a:gd name="T5" fmla="*/ 0 h 77"/>
                <a:gd name="T6" fmla="*/ 0 w 69"/>
                <a:gd name="T7" fmla="*/ 70 h 77"/>
                <a:gd name="T8" fmla="*/ 7 w 69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7">
                  <a:moveTo>
                    <a:pt x="7" y="77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1" y="7"/>
                    <a:pt x="61" y="7"/>
                    <a:pt x="52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" y="75"/>
                    <a:pt x="2" y="72"/>
                    <a:pt x="7" y="77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0950" y="1036638"/>
              <a:ext cx="169863" cy="239713"/>
            </a:xfrm>
            <a:custGeom>
              <a:avLst/>
              <a:gdLst>
                <a:gd name="T0" fmla="*/ 10 w 61"/>
                <a:gd name="T1" fmla="*/ 86 h 86"/>
                <a:gd name="T2" fmla="*/ 61 w 61"/>
                <a:gd name="T3" fmla="*/ 14 h 86"/>
                <a:gd name="T4" fmla="*/ 40 w 61"/>
                <a:gd name="T5" fmla="*/ 0 h 86"/>
                <a:gd name="T6" fmla="*/ 0 w 61"/>
                <a:gd name="T7" fmla="*/ 78 h 86"/>
                <a:gd name="T8" fmla="*/ 10 w 61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86">
                  <a:moveTo>
                    <a:pt x="10" y="86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53" y="8"/>
                    <a:pt x="48" y="5"/>
                    <a:pt x="4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5" y="82"/>
                    <a:pt x="5" y="82"/>
                    <a:pt x="10" y="86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9675" y="982663"/>
              <a:ext cx="133350" cy="260350"/>
            </a:xfrm>
            <a:custGeom>
              <a:avLst/>
              <a:gdLst>
                <a:gd name="T0" fmla="*/ 9 w 48"/>
                <a:gd name="T1" fmla="*/ 93 h 93"/>
                <a:gd name="T2" fmla="*/ 48 w 48"/>
                <a:gd name="T3" fmla="*/ 14 h 93"/>
                <a:gd name="T4" fmla="*/ 20 w 48"/>
                <a:gd name="T5" fmla="*/ 0 h 93"/>
                <a:gd name="T6" fmla="*/ 0 w 48"/>
                <a:gd name="T7" fmla="*/ 87 h 93"/>
                <a:gd name="T8" fmla="*/ 9 w 48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93">
                  <a:moveTo>
                    <a:pt x="9" y="93"/>
                  </a:moveTo>
                  <a:cubicBezTo>
                    <a:pt x="48" y="14"/>
                    <a:pt x="48" y="14"/>
                    <a:pt x="48" y="14"/>
                  </a:cubicBezTo>
                  <a:cubicBezTo>
                    <a:pt x="37" y="7"/>
                    <a:pt x="33" y="6"/>
                    <a:pt x="2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6" y="90"/>
                    <a:pt x="3" y="89"/>
                    <a:pt x="9" y="93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37313" y="868362"/>
              <a:ext cx="1158875" cy="1644650"/>
            </a:xfrm>
            <a:custGeom>
              <a:avLst/>
              <a:gdLst>
                <a:gd name="T0" fmla="*/ 14 w 415"/>
                <a:gd name="T1" fmla="*/ 274 h 589"/>
                <a:gd name="T2" fmla="*/ 14 w 415"/>
                <a:gd name="T3" fmla="*/ 274 h 589"/>
                <a:gd name="T4" fmla="*/ 14 w 415"/>
                <a:gd name="T5" fmla="*/ 274 h 589"/>
                <a:gd name="T6" fmla="*/ 14 w 415"/>
                <a:gd name="T7" fmla="*/ 274 h 589"/>
                <a:gd name="T8" fmla="*/ 14 w 415"/>
                <a:gd name="T9" fmla="*/ 274 h 589"/>
                <a:gd name="T10" fmla="*/ 274 w 415"/>
                <a:gd name="T11" fmla="*/ 586 h 589"/>
                <a:gd name="T12" fmla="*/ 366 w 415"/>
                <a:gd name="T13" fmla="*/ 579 h 589"/>
                <a:gd name="T14" fmla="*/ 362 w 415"/>
                <a:gd name="T15" fmla="*/ 490 h 589"/>
                <a:gd name="T16" fmla="*/ 282 w 415"/>
                <a:gd name="T17" fmla="*/ 499 h 589"/>
                <a:gd name="T18" fmla="*/ 101 w 415"/>
                <a:gd name="T19" fmla="*/ 282 h 589"/>
                <a:gd name="T20" fmla="*/ 318 w 415"/>
                <a:gd name="T21" fmla="*/ 101 h 589"/>
                <a:gd name="T22" fmla="*/ 395 w 415"/>
                <a:gd name="T23" fmla="*/ 125 h 589"/>
                <a:gd name="T24" fmla="*/ 415 w 415"/>
                <a:gd name="T25" fmla="*/ 38 h 589"/>
                <a:gd name="T26" fmla="*/ 326 w 415"/>
                <a:gd name="T27" fmla="*/ 15 h 589"/>
                <a:gd name="T28" fmla="*/ 14 w 415"/>
                <a:gd name="T29" fmla="*/ 2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5" h="589">
                  <a:moveTo>
                    <a:pt x="14" y="274"/>
                  </a:moveTo>
                  <a:cubicBezTo>
                    <a:pt x="14" y="274"/>
                    <a:pt x="14" y="274"/>
                    <a:pt x="14" y="274"/>
                  </a:cubicBezTo>
                  <a:cubicBezTo>
                    <a:pt x="14" y="274"/>
                    <a:pt x="14" y="274"/>
                    <a:pt x="14" y="274"/>
                  </a:cubicBezTo>
                  <a:cubicBezTo>
                    <a:pt x="14" y="274"/>
                    <a:pt x="14" y="274"/>
                    <a:pt x="14" y="274"/>
                  </a:cubicBezTo>
                  <a:cubicBezTo>
                    <a:pt x="14" y="274"/>
                    <a:pt x="14" y="274"/>
                    <a:pt x="14" y="274"/>
                  </a:cubicBezTo>
                  <a:cubicBezTo>
                    <a:pt x="0" y="432"/>
                    <a:pt x="116" y="571"/>
                    <a:pt x="274" y="586"/>
                  </a:cubicBezTo>
                  <a:cubicBezTo>
                    <a:pt x="306" y="589"/>
                    <a:pt x="337" y="586"/>
                    <a:pt x="366" y="579"/>
                  </a:cubicBezTo>
                  <a:cubicBezTo>
                    <a:pt x="362" y="490"/>
                    <a:pt x="362" y="490"/>
                    <a:pt x="362" y="490"/>
                  </a:cubicBezTo>
                  <a:cubicBezTo>
                    <a:pt x="337" y="498"/>
                    <a:pt x="311" y="502"/>
                    <a:pt x="282" y="499"/>
                  </a:cubicBezTo>
                  <a:cubicBezTo>
                    <a:pt x="172" y="489"/>
                    <a:pt x="91" y="392"/>
                    <a:pt x="101" y="282"/>
                  </a:cubicBezTo>
                  <a:cubicBezTo>
                    <a:pt x="111" y="173"/>
                    <a:pt x="208" y="91"/>
                    <a:pt x="318" y="101"/>
                  </a:cubicBezTo>
                  <a:cubicBezTo>
                    <a:pt x="346" y="104"/>
                    <a:pt x="372" y="112"/>
                    <a:pt x="395" y="125"/>
                  </a:cubicBezTo>
                  <a:cubicBezTo>
                    <a:pt x="415" y="38"/>
                    <a:pt x="415" y="38"/>
                    <a:pt x="415" y="38"/>
                  </a:cubicBezTo>
                  <a:cubicBezTo>
                    <a:pt x="388" y="25"/>
                    <a:pt x="358" y="18"/>
                    <a:pt x="326" y="15"/>
                  </a:cubicBezTo>
                  <a:cubicBezTo>
                    <a:pt x="169" y="0"/>
                    <a:pt x="29" y="116"/>
                    <a:pt x="14" y="274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</p:grpSp>
      <p:sp>
        <p:nvSpPr>
          <p:cNvPr id="76" name="出自【趣你的PPT】(微信:qunideppt)：最优质的PPT资源库"/>
          <p:cNvSpPr txBox="1"/>
          <p:nvPr/>
        </p:nvSpPr>
        <p:spPr>
          <a:xfrm>
            <a:off x="2595849" y="2419695"/>
            <a:ext cx="9236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36%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4598444" y="2358856"/>
            <a:ext cx="9236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48%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6672833" y="2313669"/>
            <a:ext cx="9236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52%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8796096" y="2368710"/>
            <a:ext cx="9236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63%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29986" y="4555211"/>
            <a:ext cx="92489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 bwMode="auto">
          <a:xfrm>
            <a:off x="2428455" y="359795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添加标题</a:t>
            </a: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 bwMode="auto">
          <a:xfrm>
            <a:off x="4556587" y="359795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添加标题</a:t>
            </a: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 bwMode="auto">
          <a:xfrm>
            <a:off x="6493013" y="359795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添加标题</a:t>
            </a: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 bwMode="auto">
          <a:xfrm>
            <a:off x="8528619" y="359795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添加标题</a:t>
            </a:r>
          </a:p>
        </p:txBody>
      </p:sp>
      <p:cxnSp>
        <p:nvCxnSpPr>
          <p:cNvPr id="85" name="出自【趣你的PPT】(微信:qunideppt)：最优质的PPT资源库"/>
          <p:cNvCxnSpPr/>
          <p:nvPr/>
        </p:nvCxnSpPr>
        <p:spPr>
          <a:xfrm>
            <a:off x="1653152" y="4411135"/>
            <a:ext cx="8990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出自【趣你的PPT】(微信:qunideppt)：最优质的PPT资源库"/>
          <p:cNvCxnSpPr/>
          <p:nvPr/>
        </p:nvCxnSpPr>
        <p:spPr>
          <a:xfrm>
            <a:off x="1653152" y="6057357"/>
            <a:ext cx="8990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3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5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32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50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 tmFilter="0,0; .5, 1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925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99410" y="1851585"/>
            <a:ext cx="1541463" cy="47625"/>
          </a:xfrm>
          <a:prstGeom prst="rect">
            <a:avLst/>
          </a:prstGeom>
          <a:solidFill>
            <a:srgbClr val="B0192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61222" y="1362635"/>
            <a:ext cx="985838" cy="992188"/>
            <a:chOff x="767408" y="1388393"/>
            <a:chExt cx="985838" cy="992188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7408" y="1388393"/>
              <a:ext cx="985838" cy="992188"/>
            </a:xfrm>
            <a:prstGeom prst="ellipse">
              <a:avLst/>
            </a:prstGeom>
            <a:solidFill>
              <a:srgbClr val="B0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6308" y="1475706"/>
              <a:ext cx="809625" cy="815975"/>
            </a:xfrm>
            <a:prstGeom prst="ellipse">
              <a:avLst/>
            </a:prstGeom>
            <a:solidFill>
              <a:srgbClr val="FDF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914115" y="1624454"/>
              <a:ext cx="714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B019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B0192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2717047" y="1315010"/>
            <a:ext cx="2570163" cy="939800"/>
            <a:chOff x="2923233" y="1340768"/>
            <a:chExt cx="2570163" cy="939800"/>
          </a:xfrm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3233" y="1340768"/>
              <a:ext cx="2570163" cy="939800"/>
            </a:xfrm>
            <a:custGeom>
              <a:avLst/>
              <a:gdLst>
                <a:gd name="T0" fmla="*/ 1470 w 1619"/>
                <a:gd name="T1" fmla="*/ 298 h 592"/>
                <a:gd name="T2" fmla="*/ 1619 w 1619"/>
                <a:gd name="T3" fmla="*/ 592 h 592"/>
                <a:gd name="T4" fmla="*/ 0 w 1619"/>
                <a:gd name="T5" fmla="*/ 592 h 592"/>
                <a:gd name="T6" fmla="*/ 0 w 1619"/>
                <a:gd name="T7" fmla="*/ 0 h 592"/>
                <a:gd name="T8" fmla="*/ 1619 w 1619"/>
                <a:gd name="T9" fmla="*/ 0 h 592"/>
                <a:gd name="T10" fmla="*/ 1470 w 1619"/>
                <a:gd name="T11" fmla="*/ 29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9" h="592">
                  <a:moveTo>
                    <a:pt x="1470" y="298"/>
                  </a:moveTo>
                  <a:lnTo>
                    <a:pt x="1619" y="592"/>
                  </a:lnTo>
                  <a:lnTo>
                    <a:pt x="0" y="592"/>
                  </a:lnTo>
                  <a:lnTo>
                    <a:pt x="0" y="0"/>
                  </a:lnTo>
                  <a:lnTo>
                    <a:pt x="1619" y="0"/>
                  </a:lnTo>
                  <a:lnTo>
                    <a:pt x="1470" y="298"/>
                  </a:lnTo>
                  <a:close/>
                </a:path>
              </a:pathLst>
            </a:custGeom>
            <a:solidFill>
              <a:srgbClr val="B0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8483" y="1429668"/>
              <a:ext cx="2333625" cy="762000"/>
            </a:xfrm>
            <a:custGeom>
              <a:avLst/>
              <a:gdLst>
                <a:gd name="T0" fmla="*/ 1470 w 1470"/>
                <a:gd name="T1" fmla="*/ 480 h 480"/>
                <a:gd name="T2" fmla="*/ 0 w 1470"/>
                <a:gd name="T3" fmla="*/ 480 h 480"/>
                <a:gd name="T4" fmla="*/ 0 w 1470"/>
                <a:gd name="T5" fmla="*/ 0 h 480"/>
                <a:gd name="T6" fmla="*/ 1470 w 1470"/>
                <a:gd name="T7" fmla="*/ 0 h 480"/>
                <a:gd name="T8" fmla="*/ 1358 w 1470"/>
                <a:gd name="T9" fmla="*/ 215 h 480"/>
                <a:gd name="T10" fmla="*/ 1347 w 1470"/>
                <a:gd name="T11" fmla="*/ 242 h 480"/>
                <a:gd name="T12" fmla="*/ 1358 w 1470"/>
                <a:gd name="T13" fmla="*/ 268 h 480"/>
                <a:gd name="T14" fmla="*/ 1470 w 1470"/>
                <a:gd name="T15" fmla="*/ 480 h 480"/>
                <a:gd name="T16" fmla="*/ 1470 w 1470"/>
                <a:gd name="T1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0" h="480">
                  <a:moveTo>
                    <a:pt x="1470" y="480"/>
                  </a:moveTo>
                  <a:lnTo>
                    <a:pt x="0" y="480"/>
                  </a:lnTo>
                  <a:lnTo>
                    <a:pt x="0" y="0"/>
                  </a:lnTo>
                  <a:lnTo>
                    <a:pt x="1470" y="0"/>
                  </a:lnTo>
                  <a:lnTo>
                    <a:pt x="1358" y="215"/>
                  </a:lnTo>
                  <a:lnTo>
                    <a:pt x="1347" y="242"/>
                  </a:lnTo>
                  <a:lnTo>
                    <a:pt x="1358" y="268"/>
                  </a:lnTo>
                  <a:lnTo>
                    <a:pt x="1470" y="480"/>
                  </a:lnTo>
                  <a:lnTo>
                    <a:pt x="1470" y="480"/>
                  </a:lnTo>
                  <a:close/>
                </a:path>
              </a:pathLst>
            </a:custGeom>
            <a:solidFill>
              <a:srgbClr val="FDF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3102571" y="1579835"/>
              <a:ext cx="2228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B019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添加主要标题</a:t>
              </a:r>
            </a:p>
          </p:txBody>
        </p:sp>
      </p:grp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99410" y="3267189"/>
            <a:ext cx="1541463" cy="47625"/>
          </a:xfrm>
          <a:prstGeom prst="rect">
            <a:avLst/>
          </a:prstGeom>
          <a:solidFill>
            <a:srgbClr val="4C60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561222" y="2776651"/>
            <a:ext cx="985838" cy="992188"/>
            <a:chOff x="767408" y="2802409"/>
            <a:chExt cx="985838" cy="992188"/>
          </a:xfrm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7408" y="2802409"/>
              <a:ext cx="985838" cy="992188"/>
            </a:xfrm>
            <a:prstGeom prst="ellipse">
              <a:avLst/>
            </a:prstGeom>
            <a:solidFill>
              <a:srgbClr val="4C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6308" y="2891309"/>
              <a:ext cx="809625" cy="814388"/>
            </a:xfrm>
            <a:prstGeom prst="ellipse">
              <a:avLst/>
            </a:prstGeom>
            <a:solidFill>
              <a:srgbClr val="FDF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930152" y="3024371"/>
              <a:ext cx="714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4C60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2717047" y="2729026"/>
            <a:ext cx="2570163" cy="939800"/>
            <a:chOff x="2923233" y="2754784"/>
            <a:chExt cx="2570163" cy="939800"/>
          </a:xfrm>
        </p:grpSpPr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3233" y="2754784"/>
              <a:ext cx="2570163" cy="939800"/>
            </a:xfrm>
            <a:custGeom>
              <a:avLst/>
              <a:gdLst>
                <a:gd name="T0" fmla="*/ 1470 w 1619"/>
                <a:gd name="T1" fmla="*/ 298 h 592"/>
                <a:gd name="T2" fmla="*/ 1619 w 1619"/>
                <a:gd name="T3" fmla="*/ 592 h 592"/>
                <a:gd name="T4" fmla="*/ 0 w 1619"/>
                <a:gd name="T5" fmla="*/ 592 h 592"/>
                <a:gd name="T6" fmla="*/ 0 w 1619"/>
                <a:gd name="T7" fmla="*/ 0 h 592"/>
                <a:gd name="T8" fmla="*/ 1619 w 1619"/>
                <a:gd name="T9" fmla="*/ 0 h 592"/>
                <a:gd name="T10" fmla="*/ 1470 w 1619"/>
                <a:gd name="T11" fmla="*/ 29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9" h="592">
                  <a:moveTo>
                    <a:pt x="1470" y="298"/>
                  </a:moveTo>
                  <a:lnTo>
                    <a:pt x="1619" y="592"/>
                  </a:lnTo>
                  <a:lnTo>
                    <a:pt x="0" y="592"/>
                  </a:lnTo>
                  <a:lnTo>
                    <a:pt x="0" y="0"/>
                  </a:lnTo>
                  <a:lnTo>
                    <a:pt x="1619" y="0"/>
                  </a:lnTo>
                  <a:lnTo>
                    <a:pt x="1470" y="298"/>
                  </a:ln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8483" y="2843684"/>
              <a:ext cx="2333625" cy="762000"/>
            </a:xfrm>
            <a:custGeom>
              <a:avLst/>
              <a:gdLst>
                <a:gd name="T0" fmla="*/ 1470 w 1470"/>
                <a:gd name="T1" fmla="*/ 480 h 480"/>
                <a:gd name="T2" fmla="*/ 0 w 1470"/>
                <a:gd name="T3" fmla="*/ 480 h 480"/>
                <a:gd name="T4" fmla="*/ 0 w 1470"/>
                <a:gd name="T5" fmla="*/ 0 h 480"/>
                <a:gd name="T6" fmla="*/ 1470 w 1470"/>
                <a:gd name="T7" fmla="*/ 0 h 480"/>
                <a:gd name="T8" fmla="*/ 1358 w 1470"/>
                <a:gd name="T9" fmla="*/ 216 h 480"/>
                <a:gd name="T10" fmla="*/ 1347 w 1470"/>
                <a:gd name="T11" fmla="*/ 242 h 480"/>
                <a:gd name="T12" fmla="*/ 1358 w 1470"/>
                <a:gd name="T13" fmla="*/ 264 h 480"/>
                <a:gd name="T14" fmla="*/ 1470 w 1470"/>
                <a:gd name="T15" fmla="*/ 480 h 480"/>
                <a:gd name="T16" fmla="*/ 1470 w 1470"/>
                <a:gd name="T1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0" h="480">
                  <a:moveTo>
                    <a:pt x="1470" y="480"/>
                  </a:moveTo>
                  <a:lnTo>
                    <a:pt x="0" y="480"/>
                  </a:lnTo>
                  <a:lnTo>
                    <a:pt x="0" y="0"/>
                  </a:lnTo>
                  <a:lnTo>
                    <a:pt x="1470" y="0"/>
                  </a:lnTo>
                  <a:lnTo>
                    <a:pt x="1358" y="216"/>
                  </a:lnTo>
                  <a:lnTo>
                    <a:pt x="1347" y="242"/>
                  </a:lnTo>
                  <a:lnTo>
                    <a:pt x="1358" y="264"/>
                  </a:lnTo>
                  <a:lnTo>
                    <a:pt x="1470" y="480"/>
                  </a:lnTo>
                  <a:lnTo>
                    <a:pt x="1470" y="480"/>
                  </a:lnTo>
                  <a:close/>
                </a:path>
              </a:pathLst>
            </a:custGeom>
            <a:solidFill>
              <a:srgbClr val="FDF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3102571" y="2993851"/>
              <a:ext cx="2228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4C60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添加主要标题</a:t>
              </a:r>
            </a:p>
          </p:txBody>
        </p:sp>
      </p:grp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99410" y="4544679"/>
            <a:ext cx="1541463" cy="53975"/>
          </a:xfrm>
          <a:prstGeom prst="rect">
            <a:avLst/>
          </a:prstGeom>
          <a:solidFill>
            <a:srgbClr val="B0192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561222" y="4060491"/>
            <a:ext cx="985838" cy="992188"/>
            <a:chOff x="767408" y="4086249"/>
            <a:chExt cx="985838" cy="992188"/>
          </a:xfrm>
        </p:grpSpPr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7408" y="4086249"/>
              <a:ext cx="985838" cy="992188"/>
            </a:xfrm>
            <a:prstGeom prst="ellipse">
              <a:avLst/>
            </a:prstGeom>
            <a:solidFill>
              <a:srgbClr val="B0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6308" y="4175149"/>
              <a:ext cx="809625" cy="814388"/>
            </a:xfrm>
            <a:prstGeom prst="ellipse">
              <a:avLst/>
            </a:prstGeom>
            <a:solidFill>
              <a:srgbClr val="FDF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914115" y="4297667"/>
              <a:ext cx="714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B019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srgbClr val="B0192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2717047" y="4012866"/>
            <a:ext cx="2570163" cy="939800"/>
            <a:chOff x="2923233" y="4038624"/>
            <a:chExt cx="2570163" cy="939800"/>
          </a:xfrm>
        </p:grpSpPr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3233" y="4038624"/>
              <a:ext cx="2570163" cy="939800"/>
            </a:xfrm>
            <a:custGeom>
              <a:avLst/>
              <a:gdLst>
                <a:gd name="T0" fmla="*/ 1470 w 1619"/>
                <a:gd name="T1" fmla="*/ 294 h 592"/>
                <a:gd name="T2" fmla="*/ 1619 w 1619"/>
                <a:gd name="T3" fmla="*/ 592 h 592"/>
                <a:gd name="T4" fmla="*/ 0 w 1619"/>
                <a:gd name="T5" fmla="*/ 592 h 592"/>
                <a:gd name="T6" fmla="*/ 0 w 1619"/>
                <a:gd name="T7" fmla="*/ 0 h 592"/>
                <a:gd name="T8" fmla="*/ 1619 w 1619"/>
                <a:gd name="T9" fmla="*/ 0 h 592"/>
                <a:gd name="T10" fmla="*/ 1470 w 1619"/>
                <a:gd name="T11" fmla="*/ 29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9" h="592">
                  <a:moveTo>
                    <a:pt x="1470" y="294"/>
                  </a:moveTo>
                  <a:lnTo>
                    <a:pt x="1619" y="592"/>
                  </a:lnTo>
                  <a:lnTo>
                    <a:pt x="0" y="592"/>
                  </a:lnTo>
                  <a:lnTo>
                    <a:pt x="0" y="0"/>
                  </a:lnTo>
                  <a:lnTo>
                    <a:pt x="1619" y="0"/>
                  </a:lnTo>
                  <a:lnTo>
                    <a:pt x="1470" y="294"/>
                  </a:lnTo>
                  <a:close/>
                </a:path>
              </a:pathLst>
            </a:custGeom>
            <a:solidFill>
              <a:srgbClr val="B0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8483" y="4127524"/>
              <a:ext cx="2333625" cy="762000"/>
            </a:xfrm>
            <a:custGeom>
              <a:avLst/>
              <a:gdLst>
                <a:gd name="T0" fmla="*/ 1470 w 1470"/>
                <a:gd name="T1" fmla="*/ 480 h 480"/>
                <a:gd name="T2" fmla="*/ 0 w 1470"/>
                <a:gd name="T3" fmla="*/ 480 h 480"/>
                <a:gd name="T4" fmla="*/ 0 w 1470"/>
                <a:gd name="T5" fmla="*/ 0 h 480"/>
                <a:gd name="T6" fmla="*/ 1470 w 1470"/>
                <a:gd name="T7" fmla="*/ 0 h 480"/>
                <a:gd name="T8" fmla="*/ 1358 w 1470"/>
                <a:gd name="T9" fmla="*/ 216 h 480"/>
                <a:gd name="T10" fmla="*/ 1347 w 1470"/>
                <a:gd name="T11" fmla="*/ 238 h 480"/>
                <a:gd name="T12" fmla="*/ 1358 w 1470"/>
                <a:gd name="T13" fmla="*/ 264 h 480"/>
                <a:gd name="T14" fmla="*/ 1470 w 1470"/>
                <a:gd name="T15" fmla="*/ 480 h 480"/>
                <a:gd name="T16" fmla="*/ 1470 w 1470"/>
                <a:gd name="T1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0" h="480">
                  <a:moveTo>
                    <a:pt x="1470" y="480"/>
                  </a:moveTo>
                  <a:lnTo>
                    <a:pt x="0" y="480"/>
                  </a:lnTo>
                  <a:lnTo>
                    <a:pt x="0" y="0"/>
                  </a:lnTo>
                  <a:lnTo>
                    <a:pt x="1470" y="0"/>
                  </a:lnTo>
                  <a:lnTo>
                    <a:pt x="1358" y="216"/>
                  </a:lnTo>
                  <a:lnTo>
                    <a:pt x="1347" y="238"/>
                  </a:lnTo>
                  <a:lnTo>
                    <a:pt x="1358" y="264"/>
                  </a:lnTo>
                  <a:lnTo>
                    <a:pt x="1470" y="480"/>
                  </a:lnTo>
                  <a:lnTo>
                    <a:pt x="1470" y="480"/>
                  </a:lnTo>
                  <a:close/>
                </a:path>
              </a:pathLst>
            </a:custGeom>
            <a:solidFill>
              <a:srgbClr val="FDF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3102571" y="4277691"/>
              <a:ext cx="2228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B019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添加主要标题</a:t>
              </a:r>
            </a:p>
          </p:txBody>
        </p:sp>
      </p:grp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99410" y="5852332"/>
            <a:ext cx="1541463" cy="47625"/>
          </a:xfrm>
          <a:prstGeom prst="rect">
            <a:avLst/>
          </a:prstGeom>
          <a:solidFill>
            <a:srgbClr val="E93C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561222" y="5363382"/>
            <a:ext cx="985838" cy="992188"/>
            <a:chOff x="767408" y="5389140"/>
            <a:chExt cx="985838" cy="992188"/>
          </a:xfrm>
        </p:grpSpPr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7408" y="5389140"/>
              <a:ext cx="985838" cy="992188"/>
            </a:xfrm>
            <a:prstGeom prst="ellipse">
              <a:avLst/>
            </a:prstGeom>
            <a:solidFill>
              <a:srgbClr val="E9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6308" y="5482803"/>
              <a:ext cx="809625" cy="809625"/>
            </a:xfrm>
            <a:prstGeom prst="ellipse">
              <a:avLst/>
            </a:prstGeom>
            <a:solidFill>
              <a:srgbClr val="FDF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902978" y="5607640"/>
              <a:ext cx="714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E93C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b="1" dirty="0">
                <a:solidFill>
                  <a:srgbClr val="E93C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2717047" y="5315757"/>
            <a:ext cx="2570163" cy="944563"/>
            <a:chOff x="2923233" y="5341515"/>
            <a:chExt cx="2570163" cy="944563"/>
          </a:xfrm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3233" y="5341515"/>
              <a:ext cx="2570163" cy="944563"/>
            </a:xfrm>
            <a:custGeom>
              <a:avLst/>
              <a:gdLst>
                <a:gd name="T0" fmla="*/ 1470 w 1619"/>
                <a:gd name="T1" fmla="*/ 297 h 595"/>
                <a:gd name="T2" fmla="*/ 1619 w 1619"/>
                <a:gd name="T3" fmla="*/ 595 h 595"/>
                <a:gd name="T4" fmla="*/ 0 w 1619"/>
                <a:gd name="T5" fmla="*/ 595 h 595"/>
                <a:gd name="T6" fmla="*/ 0 w 1619"/>
                <a:gd name="T7" fmla="*/ 0 h 595"/>
                <a:gd name="T8" fmla="*/ 1619 w 1619"/>
                <a:gd name="T9" fmla="*/ 0 h 595"/>
                <a:gd name="T10" fmla="*/ 1470 w 1619"/>
                <a:gd name="T11" fmla="*/ 29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9" h="595">
                  <a:moveTo>
                    <a:pt x="1470" y="297"/>
                  </a:moveTo>
                  <a:lnTo>
                    <a:pt x="1619" y="595"/>
                  </a:lnTo>
                  <a:lnTo>
                    <a:pt x="0" y="595"/>
                  </a:lnTo>
                  <a:lnTo>
                    <a:pt x="0" y="0"/>
                  </a:lnTo>
                  <a:lnTo>
                    <a:pt x="1619" y="0"/>
                  </a:lnTo>
                  <a:lnTo>
                    <a:pt x="1470" y="297"/>
                  </a:lnTo>
                  <a:close/>
                </a:path>
              </a:pathLst>
            </a:custGeom>
            <a:solidFill>
              <a:srgbClr val="E9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8483" y="5430415"/>
              <a:ext cx="2333625" cy="762000"/>
            </a:xfrm>
            <a:custGeom>
              <a:avLst/>
              <a:gdLst>
                <a:gd name="T0" fmla="*/ 1470 w 1470"/>
                <a:gd name="T1" fmla="*/ 480 h 480"/>
                <a:gd name="T2" fmla="*/ 0 w 1470"/>
                <a:gd name="T3" fmla="*/ 480 h 480"/>
                <a:gd name="T4" fmla="*/ 0 w 1470"/>
                <a:gd name="T5" fmla="*/ 0 h 480"/>
                <a:gd name="T6" fmla="*/ 1470 w 1470"/>
                <a:gd name="T7" fmla="*/ 0 h 480"/>
                <a:gd name="T8" fmla="*/ 1358 w 1470"/>
                <a:gd name="T9" fmla="*/ 215 h 480"/>
                <a:gd name="T10" fmla="*/ 1347 w 1470"/>
                <a:gd name="T11" fmla="*/ 241 h 480"/>
                <a:gd name="T12" fmla="*/ 1358 w 1470"/>
                <a:gd name="T13" fmla="*/ 268 h 480"/>
                <a:gd name="T14" fmla="*/ 1470 w 1470"/>
                <a:gd name="T15" fmla="*/ 480 h 480"/>
                <a:gd name="T16" fmla="*/ 1470 w 1470"/>
                <a:gd name="T1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0" h="480">
                  <a:moveTo>
                    <a:pt x="1470" y="480"/>
                  </a:moveTo>
                  <a:lnTo>
                    <a:pt x="0" y="480"/>
                  </a:lnTo>
                  <a:lnTo>
                    <a:pt x="0" y="0"/>
                  </a:lnTo>
                  <a:lnTo>
                    <a:pt x="1470" y="0"/>
                  </a:lnTo>
                  <a:lnTo>
                    <a:pt x="1358" y="215"/>
                  </a:lnTo>
                  <a:lnTo>
                    <a:pt x="1347" y="241"/>
                  </a:lnTo>
                  <a:lnTo>
                    <a:pt x="1358" y="268"/>
                  </a:lnTo>
                  <a:lnTo>
                    <a:pt x="1470" y="480"/>
                  </a:lnTo>
                  <a:lnTo>
                    <a:pt x="1470" y="480"/>
                  </a:lnTo>
                  <a:close/>
                </a:path>
              </a:pathLst>
            </a:custGeom>
            <a:solidFill>
              <a:srgbClr val="FDF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3085108" y="5580582"/>
              <a:ext cx="2228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E93C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添加主要标题</a:t>
              </a:r>
            </a:p>
          </p:txBody>
        </p:sp>
      </p:grpSp>
      <p:sp>
        <p:nvSpPr>
          <p:cNvPr id="45" name="出自【趣你的PPT】(微信:qunideppt)：最优质的PPT资源库"/>
          <p:cNvSpPr/>
          <p:nvPr/>
        </p:nvSpPr>
        <p:spPr>
          <a:xfrm>
            <a:off x="5529774" y="1403910"/>
            <a:ext cx="6287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5529773" y="2830191"/>
            <a:ext cx="6287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5529772" y="4085412"/>
            <a:ext cx="6287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5529771" y="5363382"/>
            <a:ext cx="6287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22400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1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6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6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8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5" grpId="0" animBg="1"/>
          <p:bldP spid="25" grpId="0" animBg="1"/>
          <p:bldP spid="36" grpId="0" animBg="1"/>
          <p:bldP spid="45" grpId="0"/>
          <p:bldP spid="46" grpId="0"/>
          <p:bldP spid="47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6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6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5" grpId="0" animBg="1"/>
          <p:bldP spid="25" grpId="0" animBg="1"/>
          <p:bldP spid="36" grpId="0" animBg="1"/>
          <p:bldP spid="45" grpId="0"/>
          <p:bldP spid="46" grpId="0"/>
          <p:bldP spid="47" grpId="0"/>
          <p:bldP spid="48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1299410" y="452029"/>
            <a:ext cx="345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点击此处添加文字标题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459209" y="170987"/>
            <a:ext cx="1091108" cy="927496"/>
            <a:chOff x="2909897" y="1988920"/>
            <a:chExt cx="1486728" cy="1263793"/>
          </a:xfrm>
        </p:grpSpPr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5" t="75998" r="40636" b="2248"/>
            <a:stretch/>
          </p:blipFill>
          <p:spPr>
            <a:xfrm>
              <a:off x="2909897" y="1988920"/>
              <a:ext cx="951241" cy="1263793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4" t="28070" r="40960" b="51579"/>
            <a:stretch/>
          </p:blipFill>
          <p:spPr>
            <a:xfrm>
              <a:off x="3624381" y="2052599"/>
              <a:ext cx="772244" cy="1083634"/>
            </a:xfrm>
            <a:prstGeom prst="rect">
              <a:avLst/>
            </a:prstGeom>
          </p:spPr>
        </p:pic>
      </p:grpSp>
      <p:sp>
        <p:nvSpPr>
          <p:cNvPr id="6" name="出自【趣你的PPT】(微信:qunideppt)：最优质的PPT资源库"/>
          <p:cNvSpPr/>
          <p:nvPr/>
        </p:nvSpPr>
        <p:spPr>
          <a:xfrm>
            <a:off x="6524255" y="4240855"/>
            <a:ext cx="51362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 bwMode="auto">
          <a:xfrm>
            <a:off x="6543796" y="3790255"/>
            <a:ext cx="1569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5182" y="3189117"/>
            <a:ext cx="840026" cy="840026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622" y="2971249"/>
            <a:ext cx="499120" cy="499120"/>
          </a:xfrm>
          <a:prstGeom prst="rect">
            <a:avLst/>
          </a:prstGeom>
        </p:spPr>
      </p:pic>
      <p:sp>
        <p:nvSpPr>
          <p:cNvPr id="10" name="出自【趣你的PPT】(微信:qunideppt)：最优质的PPT资源库"/>
          <p:cNvSpPr txBox="1"/>
          <p:nvPr/>
        </p:nvSpPr>
        <p:spPr>
          <a:xfrm>
            <a:off x="6736968" y="1279606"/>
            <a:ext cx="51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世界地图、中国地图中的每个国家与省份均可自由编辑换色</a:t>
            </a: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534697" y="1583860"/>
            <a:ext cx="6202271" cy="4718150"/>
            <a:chOff x="1682329" y="1990427"/>
            <a:chExt cx="5519738" cy="4198938"/>
          </a:xfrm>
          <a:solidFill>
            <a:srgbClr val="DE2223"/>
          </a:solidFill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7454" y="5092402"/>
              <a:ext cx="517525" cy="631825"/>
            </a:xfrm>
            <a:custGeom>
              <a:avLst/>
              <a:gdLst>
                <a:gd name="T0" fmla="*/ 365 w 924"/>
                <a:gd name="T1" fmla="*/ 1108 h 1128"/>
                <a:gd name="T2" fmla="*/ 382 w 924"/>
                <a:gd name="T3" fmla="*/ 1106 h 1128"/>
                <a:gd name="T4" fmla="*/ 421 w 924"/>
                <a:gd name="T5" fmla="*/ 1109 h 1128"/>
                <a:gd name="T6" fmla="*/ 435 w 924"/>
                <a:gd name="T7" fmla="*/ 1074 h 1128"/>
                <a:gd name="T8" fmla="*/ 463 w 924"/>
                <a:gd name="T9" fmla="*/ 1046 h 1128"/>
                <a:gd name="T10" fmla="*/ 487 w 924"/>
                <a:gd name="T11" fmla="*/ 1012 h 1128"/>
                <a:gd name="T12" fmla="*/ 506 w 924"/>
                <a:gd name="T13" fmla="*/ 972 h 1128"/>
                <a:gd name="T14" fmla="*/ 538 w 924"/>
                <a:gd name="T15" fmla="*/ 931 h 1128"/>
                <a:gd name="T16" fmla="*/ 539 w 924"/>
                <a:gd name="T17" fmla="*/ 904 h 1128"/>
                <a:gd name="T18" fmla="*/ 577 w 924"/>
                <a:gd name="T19" fmla="*/ 882 h 1128"/>
                <a:gd name="T20" fmla="*/ 613 w 924"/>
                <a:gd name="T21" fmla="*/ 864 h 1128"/>
                <a:gd name="T22" fmla="*/ 633 w 924"/>
                <a:gd name="T23" fmla="*/ 864 h 1128"/>
                <a:gd name="T24" fmla="*/ 646 w 924"/>
                <a:gd name="T25" fmla="*/ 816 h 1128"/>
                <a:gd name="T26" fmla="*/ 679 w 924"/>
                <a:gd name="T27" fmla="*/ 790 h 1128"/>
                <a:gd name="T28" fmla="*/ 689 w 924"/>
                <a:gd name="T29" fmla="*/ 753 h 1128"/>
                <a:gd name="T30" fmla="*/ 695 w 924"/>
                <a:gd name="T31" fmla="*/ 715 h 1128"/>
                <a:gd name="T32" fmla="*/ 740 w 924"/>
                <a:gd name="T33" fmla="*/ 719 h 1128"/>
                <a:gd name="T34" fmla="*/ 786 w 924"/>
                <a:gd name="T35" fmla="*/ 709 h 1128"/>
                <a:gd name="T36" fmla="*/ 818 w 924"/>
                <a:gd name="T37" fmla="*/ 676 h 1128"/>
                <a:gd name="T38" fmla="*/ 839 w 924"/>
                <a:gd name="T39" fmla="*/ 609 h 1128"/>
                <a:gd name="T40" fmla="*/ 780 w 924"/>
                <a:gd name="T41" fmla="*/ 586 h 1128"/>
                <a:gd name="T42" fmla="*/ 797 w 924"/>
                <a:gd name="T43" fmla="*/ 534 h 1128"/>
                <a:gd name="T44" fmla="*/ 793 w 924"/>
                <a:gd name="T45" fmla="*/ 506 h 1128"/>
                <a:gd name="T46" fmla="*/ 793 w 924"/>
                <a:gd name="T47" fmla="*/ 463 h 1128"/>
                <a:gd name="T48" fmla="*/ 817 w 924"/>
                <a:gd name="T49" fmla="*/ 435 h 1128"/>
                <a:gd name="T50" fmla="*/ 802 w 924"/>
                <a:gd name="T51" fmla="*/ 409 h 1128"/>
                <a:gd name="T52" fmla="*/ 808 w 924"/>
                <a:gd name="T53" fmla="*/ 382 h 1128"/>
                <a:gd name="T54" fmla="*/ 851 w 924"/>
                <a:gd name="T55" fmla="*/ 358 h 1128"/>
                <a:gd name="T56" fmla="*/ 873 w 924"/>
                <a:gd name="T57" fmla="*/ 303 h 1128"/>
                <a:gd name="T58" fmla="*/ 914 w 924"/>
                <a:gd name="T59" fmla="*/ 264 h 1128"/>
                <a:gd name="T60" fmla="*/ 918 w 924"/>
                <a:gd name="T61" fmla="*/ 259 h 1128"/>
                <a:gd name="T62" fmla="*/ 924 w 924"/>
                <a:gd name="T63" fmla="*/ 248 h 1128"/>
                <a:gd name="T64" fmla="*/ 840 w 924"/>
                <a:gd name="T65" fmla="*/ 137 h 1128"/>
                <a:gd name="T66" fmla="*/ 571 w 924"/>
                <a:gd name="T67" fmla="*/ 19 h 1128"/>
                <a:gd name="T68" fmla="*/ 365 w 924"/>
                <a:gd name="T69" fmla="*/ 0 h 1128"/>
                <a:gd name="T70" fmla="*/ 87 w 924"/>
                <a:gd name="T71" fmla="*/ 338 h 1128"/>
                <a:gd name="T72" fmla="*/ 0 w 924"/>
                <a:gd name="T73" fmla="*/ 755 h 1128"/>
                <a:gd name="T74" fmla="*/ 136 w 924"/>
                <a:gd name="T75" fmla="*/ 973 h 1128"/>
                <a:gd name="T76" fmla="*/ 256 w 924"/>
                <a:gd name="T77" fmla="*/ 1046 h 1128"/>
                <a:gd name="T78" fmla="*/ 345 w 924"/>
                <a:gd name="T79" fmla="*/ 1105 h 1128"/>
                <a:gd name="T80" fmla="*/ 360 w 924"/>
                <a:gd name="T81" fmla="*/ 1111 h 1128"/>
                <a:gd name="T82" fmla="*/ 365 w 924"/>
                <a:gd name="T83" fmla="*/ 110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4" h="1128">
                  <a:moveTo>
                    <a:pt x="365" y="1108"/>
                  </a:moveTo>
                  <a:cubicBezTo>
                    <a:pt x="370" y="1105"/>
                    <a:pt x="372" y="1107"/>
                    <a:pt x="382" y="1106"/>
                  </a:cubicBezTo>
                  <a:cubicBezTo>
                    <a:pt x="404" y="1104"/>
                    <a:pt x="407" y="1128"/>
                    <a:pt x="421" y="1109"/>
                  </a:cubicBezTo>
                  <a:cubicBezTo>
                    <a:pt x="435" y="1091"/>
                    <a:pt x="427" y="1090"/>
                    <a:pt x="435" y="1074"/>
                  </a:cubicBezTo>
                  <a:cubicBezTo>
                    <a:pt x="444" y="1057"/>
                    <a:pt x="461" y="1067"/>
                    <a:pt x="463" y="1046"/>
                  </a:cubicBezTo>
                  <a:cubicBezTo>
                    <a:pt x="465" y="1026"/>
                    <a:pt x="461" y="1032"/>
                    <a:pt x="487" y="1012"/>
                  </a:cubicBezTo>
                  <a:cubicBezTo>
                    <a:pt x="513" y="993"/>
                    <a:pt x="488" y="993"/>
                    <a:pt x="506" y="972"/>
                  </a:cubicBezTo>
                  <a:cubicBezTo>
                    <a:pt x="523" y="952"/>
                    <a:pt x="541" y="939"/>
                    <a:pt x="538" y="931"/>
                  </a:cubicBezTo>
                  <a:cubicBezTo>
                    <a:pt x="536" y="924"/>
                    <a:pt x="513" y="911"/>
                    <a:pt x="539" y="904"/>
                  </a:cubicBezTo>
                  <a:cubicBezTo>
                    <a:pt x="564" y="898"/>
                    <a:pt x="560" y="903"/>
                    <a:pt x="577" y="882"/>
                  </a:cubicBezTo>
                  <a:cubicBezTo>
                    <a:pt x="594" y="861"/>
                    <a:pt x="593" y="848"/>
                    <a:pt x="613" y="864"/>
                  </a:cubicBezTo>
                  <a:cubicBezTo>
                    <a:pt x="633" y="880"/>
                    <a:pt x="627" y="889"/>
                    <a:pt x="633" y="864"/>
                  </a:cubicBezTo>
                  <a:cubicBezTo>
                    <a:pt x="640" y="839"/>
                    <a:pt x="633" y="833"/>
                    <a:pt x="646" y="816"/>
                  </a:cubicBezTo>
                  <a:cubicBezTo>
                    <a:pt x="659" y="798"/>
                    <a:pt x="670" y="803"/>
                    <a:pt x="679" y="790"/>
                  </a:cubicBezTo>
                  <a:cubicBezTo>
                    <a:pt x="687" y="777"/>
                    <a:pt x="696" y="776"/>
                    <a:pt x="689" y="753"/>
                  </a:cubicBezTo>
                  <a:cubicBezTo>
                    <a:pt x="681" y="731"/>
                    <a:pt x="677" y="714"/>
                    <a:pt x="695" y="715"/>
                  </a:cubicBezTo>
                  <a:cubicBezTo>
                    <a:pt x="713" y="717"/>
                    <a:pt x="720" y="732"/>
                    <a:pt x="740" y="719"/>
                  </a:cubicBezTo>
                  <a:cubicBezTo>
                    <a:pt x="760" y="706"/>
                    <a:pt x="758" y="703"/>
                    <a:pt x="786" y="709"/>
                  </a:cubicBezTo>
                  <a:cubicBezTo>
                    <a:pt x="814" y="715"/>
                    <a:pt x="812" y="684"/>
                    <a:pt x="818" y="676"/>
                  </a:cubicBezTo>
                  <a:cubicBezTo>
                    <a:pt x="823" y="667"/>
                    <a:pt x="848" y="613"/>
                    <a:pt x="839" y="609"/>
                  </a:cubicBezTo>
                  <a:cubicBezTo>
                    <a:pt x="830" y="605"/>
                    <a:pt x="772" y="607"/>
                    <a:pt x="780" y="586"/>
                  </a:cubicBezTo>
                  <a:cubicBezTo>
                    <a:pt x="787" y="565"/>
                    <a:pt x="788" y="544"/>
                    <a:pt x="797" y="534"/>
                  </a:cubicBezTo>
                  <a:cubicBezTo>
                    <a:pt x="806" y="524"/>
                    <a:pt x="800" y="522"/>
                    <a:pt x="793" y="506"/>
                  </a:cubicBezTo>
                  <a:cubicBezTo>
                    <a:pt x="786" y="490"/>
                    <a:pt x="773" y="472"/>
                    <a:pt x="793" y="463"/>
                  </a:cubicBezTo>
                  <a:cubicBezTo>
                    <a:pt x="814" y="454"/>
                    <a:pt x="830" y="435"/>
                    <a:pt x="817" y="435"/>
                  </a:cubicBezTo>
                  <a:cubicBezTo>
                    <a:pt x="805" y="435"/>
                    <a:pt x="803" y="427"/>
                    <a:pt x="802" y="409"/>
                  </a:cubicBezTo>
                  <a:cubicBezTo>
                    <a:pt x="802" y="391"/>
                    <a:pt x="786" y="381"/>
                    <a:pt x="808" y="382"/>
                  </a:cubicBezTo>
                  <a:cubicBezTo>
                    <a:pt x="829" y="382"/>
                    <a:pt x="837" y="376"/>
                    <a:pt x="851" y="358"/>
                  </a:cubicBezTo>
                  <a:cubicBezTo>
                    <a:pt x="864" y="340"/>
                    <a:pt x="861" y="319"/>
                    <a:pt x="873" y="303"/>
                  </a:cubicBezTo>
                  <a:cubicBezTo>
                    <a:pt x="886" y="288"/>
                    <a:pt x="899" y="285"/>
                    <a:pt x="914" y="264"/>
                  </a:cubicBezTo>
                  <a:cubicBezTo>
                    <a:pt x="915" y="263"/>
                    <a:pt x="917" y="261"/>
                    <a:pt x="918" y="259"/>
                  </a:cubicBezTo>
                  <a:cubicBezTo>
                    <a:pt x="924" y="248"/>
                    <a:pt x="924" y="248"/>
                    <a:pt x="924" y="248"/>
                  </a:cubicBezTo>
                  <a:cubicBezTo>
                    <a:pt x="840" y="137"/>
                    <a:pt x="840" y="137"/>
                    <a:pt x="840" y="137"/>
                  </a:cubicBezTo>
                  <a:cubicBezTo>
                    <a:pt x="571" y="19"/>
                    <a:pt x="571" y="19"/>
                    <a:pt x="571" y="19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0" y="755"/>
                    <a:pt x="0" y="755"/>
                    <a:pt x="0" y="755"/>
                  </a:cubicBezTo>
                  <a:cubicBezTo>
                    <a:pt x="136" y="973"/>
                    <a:pt x="136" y="973"/>
                    <a:pt x="136" y="973"/>
                  </a:cubicBezTo>
                  <a:cubicBezTo>
                    <a:pt x="256" y="1046"/>
                    <a:pt x="256" y="1046"/>
                    <a:pt x="256" y="1046"/>
                  </a:cubicBezTo>
                  <a:cubicBezTo>
                    <a:pt x="345" y="1105"/>
                    <a:pt x="345" y="1105"/>
                    <a:pt x="345" y="1105"/>
                  </a:cubicBezTo>
                  <a:cubicBezTo>
                    <a:pt x="360" y="1111"/>
                    <a:pt x="360" y="1111"/>
                    <a:pt x="360" y="1111"/>
                  </a:cubicBezTo>
                  <a:lnTo>
                    <a:pt x="365" y="110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4404" y="4922540"/>
              <a:ext cx="576263" cy="717550"/>
            </a:xfrm>
            <a:custGeom>
              <a:avLst/>
              <a:gdLst>
                <a:gd name="T0" fmla="*/ 977 w 1029"/>
                <a:gd name="T1" fmla="*/ 358 h 1283"/>
                <a:gd name="T2" fmla="*/ 951 w 1029"/>
                <a:gd name="T3" fmla="*/ 412 h 1283"/>
                <a:gd name="T4" fmla="*/ 874 w 1029"/>
                <a:gd name="T5" fmla="*/ 457 h 1283"/>
                <a:gd name="T6" fmla="*/ 835 w 1029"/>
                <a:gd name="T7" fmla="*/ 470 h 1283"/>
                <a:gd name="T8" fmla="*/ 762 w 1029"/>
                <a:gd name="T9" fmla="*/ 502 h 1283"/>
                <a:gd name="T10" fmla="*/ 743 w 1029"/>
                <a:gd name="T11" fmla="*/ 569 h 1283"/>
                <a:gd name="T12" fmla="*/ 750 w 1029"/>
                <a:gd name="T13" fmla="*/ 631 h 1283"/>
                <a:gd name="T14" fmla="*/ 717 w 1029"/>
                <a:gd name="T15" fmla="*/ 681 h 1283"/>
                <a:gd name="T16" fmla="*/ 656 w 1029"/>
                <a:gd name="T17" fmla="*/ 735 h 1283"/>
                <a:gd name="T18" fmla="*/ 676 w 1029"/>
                <a:gd name="T19" fmla="*/ 807 h 1283"/>
                <a:gd name="T20" fmla="*/ 642 w 1029"/>
                <a:gd name="T21" fmla="*/ 873 h 1283"/>
                <a:gd name="T22" fmla="*/ 623 w 1029"/>
                <a:gd name="T23" fmla="*/ 929 h 1283"/>
                <a:gd name="T24" fmla="*/ 600 w 1029"/>
                <a:gd name="T25" fmla="*/ 967 h 1283"/>
                <a:gd name="T26" fmla="*/ 580 w 1029"/>
                <a:gd name="T27" fmla="*/ 1028 h 1283"/>
                <a:gd name="T28" fmla="*/ 577 w 1029"/>
                <a:gd name="T29" fmla="*/ 1074 h 1283"/>
                <a:gd name="T30" fmla="*/ 556 w 1029"/>
                <a:gd name="T31" fmla="*/ 1108 h 1283"/>
                <a:gd name="T32" fmla="*/ 578 w 1029"/>
                <a:gd name="T33" fmla="*/ 1165 h 1283"/>
                <a:gd name="T34" fmla="*/ 595 w 1029"/>
                <a:gd name="T35" fmla="*/ 1276 h 1283"/>
                <a:gd name="T36" fmla="*/ 438 w 1029"/>
                <a:gd name="T37" fmla="*/ 1283 h 1283"/>
                <a:gd name="T38" fmla="*/ 214 w 1029"/>
                <a:gd name="T39" fmla="*/ 1266 h 1283"/>
                <a:gd name="T40" fmla="*/ 16 w 1029"/>
                <a:gd name="T41" fmla="*/ 899 h 1283"/>
                <a:gd name="T42" fmla="*/ 0 w 1029"/>
                <a:gd name="T43" fmla="*/ 505 h 1283"/>
                <a:gd name="T44" fmla="*/ 89 w 1029"/>
                <a:gd name="T45" fmla="*/ 118 h 1283"/>
                <a:gd name="T46" fmla="*/ 322 w 1029"/>
                <a:gd name="T47" fmla="*/ 26 h 1283"/>
                <a:gd name="T48" fmla="*/ 645 w 1029"/>
                <a:gd name="T49" fmla="*/ 0 h 1283"/>
                <a:gd name="T50" fmla="*/ 895 w 1029"/>
                <a:gd name="T51" fmla="*/ 0 h 1283"/>
                <a:gd name="T52" fmla="*/ 1011 w 1029"/>
                <a:gd name="T53" fmla="*/ 183 h 1283"/>
                <a:gd name="T54" fmla="*/ 1029 w 1029"/>
                <a:gd name="T55" fmla="*/ 312 h 1283"/>
                <a:gd name="T56" fmla="*/ 977 w 1029"/>
                <a:gd name="T57" fmla="*/ 358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9" h="1283">
                  <a:moveTo>
                    <a:pt x="977" y="358"/>
                  </a:moveTo>
                  <a:cubicBezTo>
                    <a:pt x="977" y="358"/>
                    <a:pt x="979" y="401"/>
                    <a:pt x="951" y="412"/>
                  </a:cubicBezTo>
                  <a:cubicBezTo>
                    <a:pt x="922" y="423"/>
                    <a:pt x="891" y="441"/>
                    <a:pt x="874" y="457"/>
                  </a:cubicBezTo>
                  <a:cubicBezTo>
                    <a:pt x="858" y="474"/>
                    <a:pt x="848" y="487"/>
                    <a:pt x="835" y="470"/>
                  </a:cubicBezTo>
                  <a:cubicBezTo>
                    <a:pt x="821" y="452"/>
                    <a:pt x="777" y="481"/>
                    <a:pt x="762" y="502"/>
                  </a:cubicBezTo>
                  <a:cubicBezTo>
                    <a:pt x="747" y="524"/>
                    <a:pt x="723" y="542"/>
                    <a:pt x="743" y="569"/>
                  </a:cubicBezTo>
                  <a:cubicBezTo>
                    <a:pt x="763" y="597"/>
                    <a:pt x="765" y="594"/>
                    <a:pt x="750" y="631"/>
                  </a:cubicBezTo>
                  <a:cubicBezTo>
                    <a:pt x="735" y="668"/>
                    <a:pt x="751" y="677"/>
                    <a:pt x="717" y="681"/>
                  </a:cubicBezTo>
                  <a:cubicBezTo>
                    <a:pt x="683" y="685"/>
                    <a:pt x="653" y="713"/>
                    <a:pt x="656" y="735"/>
                  </a:cubicBezTo>
                  <a:cubicBezTo>
                    <a:pt x="658" y="757"/>
                    <a:pt x="687" y="791"/>
                    <a:pt x="676" y="807"/>
                  </a:cubicBezTo>
                  <a:cubicBezTo>
                    <a:pt x="665" y="823"/>
                    <a:pt x="628" y="834"/>
                    <a:pt x="642" y="873"/>
                  </a:cubicBezTo>
                  <a:cubicBezTo>
                    <a:pt x="656" y="911"/>
                    <a:pt x="645" y="922"/>
                    <a:pt x="623" y="929"/>
                  </a:cubicBezTo>
                  <a:cubicBezTo>
                    <a:pt x="601" y="936"/>
                    <a:pt x="609" y="942"/>
                    <a:pt x="600" y="967"/>
                  </a:cubicBezTo>
                  <a:cubicBezTo>
                    <a:pt x="590" y="992"/>
                    <a:pt x="568" y="1001"/>
                    <a:pt x="580" y="1028"/>
                  </a:cubicBezTo>
                  <a:cubicBezTo>
                    <a:pt x="593" y="1056"/>
                    <a:pt x="594" y="1066"/>
                    <a:pt x="577" y="1074"/>
                  </a:cubicBezTo>
                  <a:cubicBezTo>
                    <a:pt x="560" y="1082"/>
                    <a:pt x="550" y="1097"/>
                    <a:pt x="556" y="1108"/>
                  </a:cubicBezTo>
                  <a:cubicBezTo>
                    <a:pt x="561" y="1119"/>
                    <a:pt x="572" y="1149"/>
                    <a:pt x="578" y="1165"/>
                  </a:cubicBezTo>
                  <a:cubicBezTo>
                    <a:pt x="583" y="1181"/>
                    <a:pt x="595" y="1276"/>
                    <a:pt x="595" y="1276"/>
                  </a:cubicBezTo>
                  <a:cubicBezTo>
                    <a:pt x="595" y="1276"/>
                    <a:pt x="442" y="1283"/>
                    <a:pt x="438" y="1283"/>
                  </a:cubicBezTo>
                  <a:cubicBezTo>
                    <a:pt x="434" y="1283"/>
                    <a:pt x="214" y="1266"/>
                    <a:pt x="214" y="1266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505"/>
                    <a:pt x="0" y="505"/>
                    <a:pt x="0" y="505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322" y="26"/>
                    <a:pt x="322" y="26"/>
                    <a:pt x="322" y="26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1011" y="183"/>
                    <a:pt x="1011" y="183"/>
                    <a:pt x="1011" y="183"/>
                  </a:cubicBezTo>
                  <a:cubicBezTo>
                    <a:pt x="1029" y="312"/>
                    <a:pt x="1029" y="312"/>
                    <a:pt x="1029" y="312"/>
                  </a:cubicBezTo>
                  <a:lnTo>
                    <a:pt x="977" y="3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1004" y="4943177"/>
              <a:ext cx="658813" cy="722312"/>
            </a:xfrm>
            <a:custGeom>
              <a:avLst/>
              <a:gdLst>
                <a:gd name="T0" fmla="*/ 1059 w 1177"/>
                <a:gd name="T1" fmla="*/ 258 h 1291"/>
                <a:gd name="T2" fmla="*/ 1096 w 1177"/>
                <a:gd name="T3" fmla="*/ 311 h 1291"/>
                <a:gd name="T4" fmla="*/ 1118 w 1177"/>
                <a:gd name="T5" fmla="*/ 379 h 1291"/>
                <a:gd name="T6" fmla="*/ 1100 w 1177"/>
                <a:gd name="T7" fmla="*/ 434 h 1291"/>
                <a:gd name="T8" fmla="*/ 1071 w 1177"/>
                <a:gd name="T9" fmla="*/ 481 h 1291"/>
                <a:gd name="T10" fmla="*/ 1034 w 1177"/>
                <a:gd name="T11" fmla="*/ 524 h 1291"/>
                <a:gd name="T12" fmla="*/ 1034 w 1177"/>
                <a:gd name="T13" fmla="*/ 621 h 1291"/>
                <a:gd name="T14" fmla="*/ 1057 w 1177"/>
                <a:gd name="T15" fmla="*/ 641 h 1291"/>
                <a:gd name="T16" fmla="*/ 1076 w 1177"/>
                <a:gd name="T17" fmla="*/ 658 h 1291"/>
                <a:gd name="T18" fmla="*/ 1083 w 1177"/>
                <a:gd name="T19" fmla="*/ 699 h 1291"/>
                <a:gd name="T20" fmla="*/ 1084 w 1177"/>
                <a:gd name="T21" fmla="*/ 736 h 1291"/>
                <a:gd name="T22" fmla="*/ 1099 w 1177"/>
                <a:gd name="T23" fmla="*/ 780 h 1291"/>
                <a:gd name="T24" fmla="*/ 1135 w 1177"/>
                <a:gd name="T25" fmla="*/ 811 h 1291"/>
                <a:gd name="T26" fmla="*/ 1133 w 1177"/>
                <a:gd name="T27" fmla="*/ 877 h 1291"/>
                <a:gd name="T28" fmla="*/ 1163 w 1177"/>
                <a:gd name="T29" fmla="*/ 881 h 1291"/>
                <a:gd name="T30" fmla="*/ 1137 w 1177"/>
                <a:gd name="T31" fmla="*/ 925 h 1291"/>
                <a:gd name="T32" fmla="*/ 1127 w 1177"/>
                <a:gd name="T33" fmla="*/ 968 h 1291"/>
                <a:gd name="T34" fmla="*/ 1135 w 1177"/>
                <a:gd name="T35" fmla="*/ 1015 h 1291"/>
                <a:gd name="T36" fmla="*/ 1128 w 1177"/>
                <a:gd name="T37" fmla="*/ 1089 h 1291"/>
                <a:gd name="T38" fmla="*/ 1008 w 1177"/>
                <a:gd name="T39" fmla="*/ 1195 h 1291"/>
                <a:gd name="T40" fmla="*/ 629 w 1177"/>
                <a:gd name="T41" fmla="*/ 1291 h 1291"/>
                <a:gd name="T42" fmla="*/ 250 w 1177"/>
                <a:gd name="T43" fmla="*/ 1059 h 1291"/>
                <a:gd name="T44" fmla="*/ 68 w 1177"/>
                <a:gd name="T45" fmla="*/ 885 h 1291"/>
                <a:gd name="T46" fmla="*/ 0 w 1177"/>
                <a:gd name="T47" fmla="*/ 565 h 1291"/>
                <a:gd name="T48" fmla="*/ 105 w 1177"/>
                <a:gd name="T49" fmla="*/ 279 h 1291"/>
                <a:gd name="T50" fmla="*/ 197 w 1177"/>
                <a:gd name="T51" fmla="*/ 108 h 1291"/>
                <a:gd name="T52" fmla="*/ 525 w 1177"/>
                <a:gd name="T53" fmla="*/ 0 h 1291"/>
                <a:gd name="T54" fmla="*/ 793 w 1177"/>
                <a:gd name="T55" fmla="*/ 0 h 1291"/>
                <a:gd name="T56" fmla="*/ 1015 w 1177"/>
                <a:gd name="T57" fmla="*/ 78 h 1291"/>
                <a:gd name="T58" fmla="*/ 1074 w 1177"/>
                <a:gd name="T59" fmla="*/ 201 h 1291"/>
                <a:gd name="T60" fmla="*/ 1059 w 1177"/>
                <a:gd name="T61" fmla="*/ 258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77" h="1291">
                  <a:moveTo>
                    <a:pt x="1059" y="258"/>
                  </a:moveTo>
                  <a:cubicBezTo>
                    <a:pt x="1059" y="258"/>
                    <a:pt x="1085" y="292"/>
                    <a:pt x="1096" y="311"/>
                  </a:cubicBezTo>
                  <a:cubicBezTo>
                    <a:pt x="1107" y="330"/>
                    <a:pt x="1103" y="365"/>
                    <a:pt x="1118" y="379"/>
                  </a:cubicBezTo>
                  <a:cubicBezTo>
                    <a:pt x="1133" y="393"/>
                    <a:pt x="1116" y="420"/>
                    <a:pt x="1100" y="434"/>
                  </a:cubicBezTo>
                  <a:cubicBezTo>
                    <a:pt x="1084" y="447"/>
                    <a:pt x="1099" y="471"/>
                    <a:pt x="1071" y="481"/>
                  </a:cubicBezTo>
                  <a:cubicBezTo>
                    <a:pt x="1044" y="492"/>
                    <a:pt x="1045" y="492"/>
                    <a:pt x="1034" y="524"/>
                  </a:cubicBezTo>
                  <a:cubicBezTo>
                    <a:pt x="1023" y="555"/>
                    <a:pt x="1028" y="599"/>
                    <a:pt x="1034" y="621"/>
                  </a:cubicBezTo>
                  <a:cubicBezTo>
                    <a:pt x="1041" y="643"/>
                    <a:pt x="1049" y="656"/>
                    <a:pt x="1057" y="641"/>
                  </a:cubicBezTo>
                  <a:cubicBezTo>
                    <a:pt x="1066" y="626"/>
                    <a:pt x="1081" y="639"/>
                    <a:pt x="1076" y="658"/>
                  </a:cubicBezTo>
                  <a:cubicBezTo>
                    <a:pt x="1070" y="677"/>
                    <a:pt x="1071" y="690"/>
                    <a:pt x="1083" y="699"/>
                  </a:cubicBezTo>
                  <a:cubicBezTo>
                    <a:pt x="1095" y="708"/>
                    <a:pt x="1092" y="725"/>
                    <a:pt x="1084" y="736"/>
                  </a:cubicBezTo>
                  <a:cubicBezTo>
                    <a:pt x="1075" y="748"/>
                    <a:pt x="1077" y="772"/>
                    <a:pt x="1099" y="780"/>
                  </a:cubicBezTo>
                  <a:cubicBezTo>
                    <a:pt x="1122" y="788"/>
                    <a:pt x="1147" y="783"/>
                    <a:pt x="1135" y="811"/>
                  </a:cubicBezTo>
                  <a:cubicBezTo>
                    <a:pt x="1124" y="839"/>
                    <a:pt x="1112" y="887"/>
                    <a:pt x="1133" y="877"/>
                  </a:cubicBezTo>
                  <a:cubicBezTo>
                    <a:pt x="1154" y="867"/>
                    <a:pt x="1177" y="869"/>
                    <a:pt x="1163" y="881"/>
                  </a:cubicBezTo>
                  <a:cubicBezTo>
                    <a:pt x="1150" y="893"/>
                    <a:pt x="1135" y="906"/>
                    <a:pt x="1137" y="925"/>
                  </a:cubicBezTo>
                  <a:cubicBezTo>
                    <a:pt x="1139" y="943"/>
                    <a:pt x="1127" y="945"/>
                    <a:pt x="1127" y="968"/>
                  </a:cubicBezTo>
                  <a:cubicBezTo>
                    <a:pt x="1127" y="992"/>
                    <a:pt x="1133" y="991"/>
                    <a:pt x="1135" y="1015"/>
                  </a:cubicBezTo>
                  <a:cubicBezTo>
                    <a:pt x="1136" y="1039"/>
                    <a:pt x="1131" y="1075"/>
                    <a:pt x="1128" y="1089"/>
                  </a:cubicBezTo>
                  <a:cubicBezTo>
                    <a:pt x="1125" y="1104"/>
                    <a:pt x="1008" y="1195"/>
                    <a:pt x="1008" y="1195"/>
                  </a:cubicBezTo>
                  <a:cubicBezTo>
                    <a:pt x="629" y="1291"/>
                    <a:pt x="629" y="1291"/>
                    <a:pt x="629" y="1291"/>
                  </a:cubicBezTo>
                  <a:cubicBezTo>
                    <a:pt x="250" y="1059"/>
                    <a:pt x="250" y="1059"/>
                    <a:pt x="250" y="1059"/>
                  </a:cubicBezTo>
                  <a:cubicBezTo>
                    <a:pt x="68" y="885"/>
                    <a:pt x="68" y="885"/>
                    <a:pt x="68" y="885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525" y="0"/>
                    <a:pt x="525" y="0"/>
                    <a:pt x="525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1015" y="78"/>
                    <a:pt x="1015" y="78"/>
                    <a:pt x="1015" y="78"/>
                  </a:cubicBezTo>
                  <a:cubicBezTo>
                    <a:pt x="1074" y="201"/>
                    <a:pt x="1074" y="201"/>
                    <a:pt x="1074" y="201"/>
                  </a:cubicBezTo>
                  <a:lnTo>
                    <a:pt x="1059" y="2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1504" y="5516265"/>
              <a:ext cx="820738" cy="673100"/>
            </a:xfrm>
            <a:custGeom>
              <a:avLst/>
              <a:gdLst>
                <a:gd name="T0" fmla="*/ 32 w 1465"/>
                <a:gd name="T1" fmla="*/ 971 h 1202"/>
                <a:gd name="T2" fmla="*/ 5 w 1465"/>
                <a:gd name="T3" fmla="*/ 1045 h 1202"/>
                <a:gd name="T4" fmla="*/ 49 w 1465"/>
                <a:gd name="T5" fmla="*/ 1149 h 1202"/>
                <a:gd name="T6" fmla="*/ 165 w 1465"/>
                <a:gd name="T7" fmla="*/ 1188 h 1202"/>
                <a:gd name="T8" fmla="*/ 144 w 1465"/>
                <a:gd name="T9" fmla="*/ 1095 h 1202"/>
                <a:gd name="T10" fmla="*/ 130 w 1465"/>
                <a:gd name="T11" fmla="*/ 1040 h 1202"/>
                <a:gd name="T12" fmla="*/ 188 w 1465"/>
                <a:gd name="T13" fmla="*/ 1017 h 1202"/>
                <a:gd name="T14" fmla="*/ 294 w 1465"/>
                <a:gd name="T15" fmla="*/ 946 h 1202"/>
                <a:gd name="T16" fmla="*/ 417 w 1465"/>
                <a:gd name="T17" fmla="*/ 897 h 1202"/>
                <a:gd name="T18" fmla="*/ 504 w 1465"/>
                <a:gd name="T19" fmla="*/ 845 h 1202"/>
                <a:gd name="T20" fmla="*/ 572 w 1465"/>
                <a:gd name="T21" fmla="*/ 819 h 1202"/>
                <a:gd name="T22" fmla="*/ 602 w 1465"/>
                <a:gd name="T23" fmla="*/ 816 h 1202"/>
                <a:gd name="T24" fmla="*/ 669 w 1465"/>
                <a:gd name="T25" fmla="*/ 817 h 1202"/>
                <a:gd name="T26" fmla="*/ 683 w 1465"/>
                <a:gd name="T27" fmla="*/ 740 h 1202"/>
                <a:gd name="T28" fmla="*/ 743 w 1465"/>
                <a:gd name="T29" fmla="*/ 729 h 1202"/>
                <a:gd name="T30" fmla="*/ 788 w 1465"/>
                <a:gd name="T31" fmla="*/ 718 h 1202"/>
                <a:gd name="T32" fmla="*/ 773 w 1465"/>
                <a:gd name="T33" fmla="*/ 625 h 1202"/>
                <a:gd name="T34" fmla="*/ 837 w 1465"/>
                <a:gd name="T35" fmla="*/ 652 h 1202"/>
                <a:gd name="T36" fmla="*/ 839 w 1465"/>
                <a:gd name="T37" fmla="*/ 742 h 1202"/>
                <a:gd name="T38" fmla="*/ 934 w 1465"/>
                <a:gd name="T39" fmla="*/ 729 h 1202"/>
                <a:gd name="T40" fmla="*/ 944 w 1465"/>
                <a:gd name="T41" fmla="*/ 636 h 1202"/>
                <a:gd name="T42" fmla="*/ 1043 w 1465"/>
                <a:gd name="T43" fmla="*/ 617 h 1202"/>
                <a:gd name="T44" fmla="*/ 1129 w 1465"/>
                <a:gd name="T45" fmla="*/ 581 h 1202"/>
                <a:gd name="T46" fmla="*/ 1174 w 1465"/>
                <a:gd name="T47" fmla="*/ 557 h 1202"/>
                <a:gd name="T48" fmla="*/ 1227 w 1465"/>
                <a:gd name="T49" fmla="*/ 564 h 1202"/>
                <a:gd name="T50" fmla="*/ 1326 w 1465"/>
                <a:gd name="T51" fmla="*/ 517 h 1202"/>
                <a:gd name="T52" fmla="*/ 1377 w 1465"/>
                <a:gd name="T53" fmla="*/ 446 h 1202"/>
                <a:gd name="T54" fmla="*/ 1405 w 1465"/>
                <a:gd name="T55" fmla="*/ 395 h 1202"/>
                <a:gd name="T56" fmla="*/ 1458 w 1465"/>
                <a:gd name="T57" fmla="*/ 373 h 1202"/>
                <a:gd name="T58" fmla="*/ 1430 w 1465"/>
                <a:gd name="T59" fmla="*/ 277 h 1202"/>
                <a:gd name="T60" fmla="*/ 1374 w 1465"/>
                <a:gd name="T61" fmla="*/ 142 h 1202"/>
                <a:gd name="T62" fmla="*/ 1305 w 1465"/>
                <a:gd name="T63" fmla="*/ 127 h 1202"/>
                <a:gd name="T64" fmla="*/ 1176 w 1465"/>
                <a:gd name="T65" fmla="*/ 81 h 1202"/>
                <a:gd name="T66" fmla="*/ 1167 w 1465"/>
                <a:gd name="T67" fmla="*/ 146 h 1202"/>
                <a:gd name="T68" fmla="*/ 1123 w 1465"/>
                <a:gd name="T69" fmla="*/ 144 h 1202"/>
                <a:gd name="T70" fmla="*/ 1000 w 1465"/>
                <a:gd name="T71" fmla="*/ 168 h 1202"/>
                <a:gd name="T72" fmla="*/ 922 w 1465"/>
                <a:gd name="T73" fmla="*/ 201 h 1202"/>
                <a:gd name="T74" fmla="*/ 891 w 1465"/>
                <a:gd name="T75" fmla="*/ 114 h 1202"/>
                <a:gd name="T76" fmla="*/ 938 w 1465"/>
                <a:gd name="T77" fmla="*/ 45 h 1202"/>
                <a:gd name="T78" fmla="*/ 810 w 1465"/>
                <a:gd name="T79" fmla="*/ 43 h 1202"/>
                <a:gd name="T80" fmla="*/ 684 w 1465"/>
                <a:gd name="T81" fmla="*/ 36 h 1202"/>
                <a:gd name="T82" fmla="*/ 600 w 1465"/>
                <a:gd name="T83" fmla="*/ 93 h 1202"/>
                <a:gd name="T84" fmla="*/ 544 w 1465"/>
                <a:gd name="T85" fmla="*/ 110 h 1202"/>
                <a:gd name="T86" fmla="*/ 447 w 1465"/>
                <a:gd name="T87" fmla="*/ 143 h 1202"/>
                <a:gd name="T88" fmla="*/ 396 w 1465"/>
                <a:gd name="T89" fmla="*/ 216 h 1202"/>
                <a:gd name="T90" fmla="*/ 55 w 1465"/>
                <a:gd name="T91" fmla="*/ 769 h 1202"/>
                <a:gd name="T92" fmla="*/ 8 w 1465"/>
                <a:gd name="T93" fmla="*/ 93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5" h="1202">
                  <a:moveTo>
                    <a:pt x="15" y="940"/>
                  </a:moveTo>
                  <a:cubicBezTo>
                    <a:pt x="36" y="957"/>
                    <a:pt x="55" y="956"/>
                    <a:pt x="32" y="971"/>
                  </a:cubicBezTo>
                  <a:cubicBezTo>
                    <a:pt x="10" y="986"/>
                    <a:pt x="16" y="1000"/>
                    <a:pt x="15" y="1013"/>
                  </a:cubicBezTo>
                  <a:cubicBezTo>
                    <a:pt x="14" y="1026"/>
                    <a:pt x="0" y="1013"/>
                    <a:pt x="5" y="1045"/>
                  </a:cubicBezTo>
                  <a:cubicBezTo>
                    <a:pt x="10" y="1077"/>
                    <a:pt x="22" y="1073"/>
                    <a:pt x="28" y="1093"/>
                  </a:cubicBezTo>
                  <a:cubicBezTo>
                    <a:pt x="34" y="1114"/>
                    <a:pt x="38" y="1129"/>
                    <a:pt x="49" y="1149"/>
                  </a:cubicBezTo>
                  <a:cubicBezTo>
                    <a:pt x="60" y="1168"/>
                    <a:pt x="64" y="1181"/>
                    <a:pt x="84" y="1192"/>
                  </a:cubicBezTo>
                  <a:cubicBezTo>
                    <a:pt x="105" y="1202"/>
                    <a:pt x="156" y="1198"/>
                    <a:pt x="165" y="1188"/>
                  </a:cubicBezTo>
                  <a:cubicBezTo>
                    <a:pt x="174" y="1178"/>
                    <a:pt x="191" y="1128"/>
                    <a:pt x="177" y="1118"/>
                  </a:cubicBezTo>
                  <a:cubicBezTo>
                    <a:pt x="163" y="1109"/>
                    <a:pt x="147" y="1111"/>
                    <a:pt x="144" y="1095"/>
                  </a:cubicBezTo>
                  <a:cubicBezTo>
                    <a:pt x="141" y="1078"/>
                    <a:pt x="139" y="1075"/>
                    <a:pt x="128" y="1068"/>
                  </a:cubicBezTo>
                  <a:cubicBezTo>
                    <a:pt x="118" y="1061"/>
                    <a:pt x="118" y="1055"/>
                    <a:pt x="130" y="1040"/>
                  </a:cubicBezTo>
                  <a:cubicBezTo>
                    <a:pt x="143" y="1025"/>
                    <a:pt x="135" y="1032"/>
                    <a:pt x="158" y="1040"/>
                  </a:cubicBezTo>
                  <a:cubicBezTo>
                    <a:pt x="182" y="1047"/>
                    <a:pt x="181" y="1041"/>
                    <a:pt x="188" y="1017"/>
                  </a:cubicBezTo>
                  <a:cubicBezTo>
                    <a:pt x="195" y="994"/>
                    <a:pt x="210" y="984"/>
                    <a:pt x="224" y="972"/>
                  </a:cubicBezTo>
                  <a:cubicBezTo>
                    <a:pt x="238" y="959"/>
                    <a:pt x="268" y="951"/>
                    <a:pt x="294" y="946"/>
                  </a:cubicBezTo>
                  <a:cubicBezTo>
                    <a:pt x="320" y="942"/>
                    <a:pt x="371" y="938"/>
                    <a:pt x="376" y="918"/>
                  </a:cubicBezTo>
                  <a:cubicBezTo>
                    <a:pt x="380" y="899"/>
                    <a:pt x="390" y="901"/>
                    <a:pt x="417" y="897"/>
                  </a:cubicBezTo>
                  <a:cubicBezTo>
                    <a:pt x="443" y="893"/>
                    <a:pt x="460" y="880"/>
                    <a:pt x="456" y="868"/>
                  </a:cubicBezTo>
                  <a:cubicBezTo>
                    <a:pt x="453" y="855"/>
                    <a:pt x="481" y="838"/>
                    <a:pt x="504" y="845"/>
                  </a:cubicBezTo>
                  <a:cubicBezTo>
                    <a:pt x="527" y="853"/>
                    <a:pt x="545" y="858"/>
                    <a:pt x="557" y="849"/>
                  </a:cubicBezTo>
                  <a:cubicBezTo>
                    <a:pt x="570" y="840"/>
                    <a:pt x="577" y="830"/>
                    <a:pt x="572" y="819"/>
                  </a:cubicBezTo>
                  <a:cubicBezTo>
                    <a:pt x="566" y="808"/>
                    <a:pt x="565" y="804"/>
                    <a:pt x="581" y="817"/>
                  </a:cubicBezTo>
                  <a:cubicBezTo>
                    <a:pt x="598" y="831"/>
                    <a:pt x="594" y="823"/>
                    <a:pt x="602" y="816"/>
                  </a:cubicBezTo>
                  <a:cubicBezTo>
                    <a:pt x="609" y="808"/>
                    <a:pt x="642" y="802"/>
                    <a:pt x="646" y="812"/>
                  </a:cubicBezTo>
                  <a:cubicBezTo>
                    <a:pt x="649" y="821"/>
                    <a:pt x="661" y="825"/>
                    <a:pt x="669" y="817"/>
                  </a:cubicBezTo>
                  <a:cubicBezTo>
                    <a:pt x="677" y="808"/>
                    <a:pt x="681" y="804"/>
                    <a:pt x="683" y="786"/>
                  </a:cubicBezTo>
                  <a:cubicBezTo>
                    <a:pt x="685" y="767"/>
                    <a:pt x="679" y="758"/>
                    <a:pt x="683" y="740"/>
                  </a:cubicBezTo>
                  <a:cubicBezTo>
                    <a:pt x="687" y="722"/>
                    <a:pt x="693" y="685"/>
                    <a:pt x="703" y="695"/>
                  </a:cubicBezTo>
                  <a:cubicBezTo>
                    <a:pt x="712" y="705"/>
                    <a:pt x="727" y="712"/>
                    <a:pt x="743" y="729"/>
                  </a:cubicBezTo>
                  <a:cubicBezTo>
                    <a:pt x="760" y="746"/>
                    <a:pt x="764" y="771"/>
                    <a:pt x="773" y="763"/>
                  </a:cubicBezTo>
                  <a:cubicBezTo>
                    <a:pt x="783" y="754"/>
                    <a:pt x="790" y="732"/>
                    <a:pt x="788" y="718"/>
                  </a:cubicBezTo>
                  <a:cubicBezTo>
                    <a:pt x="786" y="705"/>
                    <a:pt x="790" y="679"/>
                    <a:pt x="788" y="661"/>
                  </a:cubicBezTo>
                  <a:cubicBezTo>
                    <a:pt x="786" y="644"/>
                    <a:pt x="781" y="640"/>
                    <a:pt x="773" y="625"/>
                  </a:cubicBezTo>
                  <a:cubicBezTo>
                    <a:pt x="764" y="609"/>
                    <a:pt x="757" y="597"/>
                    <a:pt x="781" y="610"/>
                  </a:cubicBezTo>
                  <a:cubicBezTo>
                    <a:pt x="806" y="624"/>
                    <a:pt x="831" y="633"/>
                    <a:pt x="837" y="652"/>
                  </a:cubicBezTo>
                  <a:cubicBezTo>
                    <a:pt x="843" y="671"/>
                    <a:pt x="860" y="676"/>
                    <a:pt x="843" y="701"/>
                  </a:cubicBezTo>
                  <a:cubicBezTo>
                    <a:pt x="826" y="726"/>
                    <a:pt x="820" y="750"/>
                    <a:pt x="839" y="742"/>
                  </a:cubicBezTo>
                  <a:cubicBezTo>
                    <a:pt x="858" y="734"/>
                    <a:pt x="868" y="727"/>
                    <a:pt x="878" y="735"/>
                  </a:cubicBezTo>
                  <a:cubicBezTo>
                    <a:pt x="889" y="742"/>
                    <a:pt x="930" y="747"/>
                    <a:pt x="934" y="729"/>
                  </a:cubicBezTo>
                  <a:cubicBezTo>
                    <a:pt x="938" y="711"/>
                    <a:pt x="952" y="679"/>
                    <a:pt x="938" y="663"/>
                  </a:cubicBezTo>
                  <a:cubicBezTo>
                    <a:pt x="924" y="647"/>
                    <a:pt x="936" y="627"/>
                    <a:pt x="944" y="636"/>
                  </a:cubicBezTo>
                  <a:cubicBezTo>
                    <a:pt x="952" y="645"/>
                    <a:pt x="977" y="680"/>
                    <a:pt x="1003" y="657"/>
                  </a:cubicBezTo>
                  <a:cubicBezTo>
                    <a:pt x="1030" y="633"/>
                    <a:pt x="1036" y="632"/>
                    <a:pt x="1043" y="617"/>
                  </a:cubicBezTo>
                  <a:cubicBezTo>
                    <a:pt x="1050" y="602"/>
                    <a:pt x="1053" y="588"/>
                    <a:pt x="1085" y="584"/>
                  </a:cubicBezTo>
                  <a:cubicBezTo>
                    <a:pt x="1118" y="579"/>
                    <a:pt x="1116" y="570"/>
                    <a:pt x="1129" y="581"/>
                  </a:cubicBezTo>
                  <a:cubicBezTo>
                    <a:pt x="1141" y="592"/>
                    <a:pt x="1160" y="598"/>
                    <a:pt x="1167" y="587"/>
                  </a:cubicBezTo>
                  <a:cubicBezTo>
                    <a:pt x="1175" y="576"/>
                    <a:pt x="1179" y="573"/>
                    <a:pt x="1174" y="557"/>
                  </a:cubicBezTo>
                  <a:cubicBezTo>
                    <a:pt x="1168" y="541"/>
                    <a:pt x="1182" y="534"/>
                    <a:pt x="1189" y="541"/>
                  </a:cubicBezTo>
                  <a:cubicBezTo>
                    <a:pt x="1197" y="548"/>
                    <a:pt x="1206" y="571"/>
                    <a:pt x="1227" y="564"/>
                  </a:cubicBezTo>
                  <a:cubicBezTo>
                    <a:pt x="1247" y="558"/>
                    <a:pt x="1269" y="543"/>
                    <a:pt x="1284" y="532"/>
                  </a:cubicBezTo>
                  <a:cubicBezTo>
                    <a:pt x="1299" y="521"/>
                    <a:pt x="1308" y="519"/>
                    <a:pt x="1326" y="517"/>
                  </a:cubicBezTo>
                  <a:cubicBezTo>
                    <a:pt x="1344" y="514"/>
                    <a:pt x="1366" y="502"/>
                    <a:pt x="1359" y="487"/>
                  </a:cubicBezTo>
                  <a:cubicBezTo>
                    <a:pt x="1353" y="473"/>
                    <a:pt x="1362" y="446"/>
                    <a:pt x="1377" y="446"/>
                  </a:cubicBezTo>
                  <a:cubicBezTo>
                    <a:pt x="1392" y="445"/>
                    <a:pt x="1394" y="439"/>
                    <a:pt x="1389" y="423"/>
                  </a:cubicBezTo>
                  <a:cubicBezTo>
                    <a:pt x="1383" y="407"/>
                    <a:pt x="1396" y="402"/>
                    <a:pt x="1405" y="395"/>
                  </a:cubicBezTo>
                  <a:cubicBezTo>
                    <a:pt x="1414" y="388"/>
                    <a:pt x="1420" y="392"/>
                    <a:pt x="1437" y="392"/>
                  </a:cubicBezTo>
                  <a:cubicBezTo>
                    <a:pt x="1453" y="393"/>
                    <a:pt x="1465" y="394"/>
                    <a:pt x="1458" y="373"/>
                  </a:cubicBezTo>
                  <a:cubicBezTo>
                    <a:pt x="1454" y="362"/>
                    <a:pt x="1455" y="356"/>
                    <a:pt x="1461" y="353"/>
                  </a:cubicBezTo>
                  <a:cubicBezTo>
                    <a:pt x="1461" y="353"/>
                    <a:pt x="1437" y="291"/>
                    <a:pt x="1430" y="277"/>
                  </a:cubicBezTo>
                  <a:cubicBezTo>
                    <a:pt x="1423" y="263"/>
                    <a:pt x="1413" y="229"/>
                    <a:pt x="1407" y="206"/>
                  </a:cubicBezTo>
                  <a:cubicBezTo>
                    <a:pt x="1401" y="184"/>
                    <a:pt x="1368" y="155"/>
                    <a:pt x="1374" y="142"/>
                  </a:cubicBezTo>
                  <a:cubicBezTo>
                    <a:pt x="1379" y="130"/>
                    <a:pt x="1372" y="100"/>
                    <a:pt x="1349" y="117"/>
                  </a:cubicBezTo>
                  <a:cubicBezTo>
                    <a:pt x="1326" y="134"/>
                    <a:pt x="1318" y="150"/>
                    <a:pt x="1305" y="127"/>
                  </a:cubicBezTo>
                  <a:cubicBezTo>
                    <a:pt x="1293" y="104"/>
                    <a:pt x="1273" y="103"/>
                    <a:pt x="1247" y="101"/>
                  </a:cubicBezTo>
                  <a:cubicBezTo>
                    <a:pt x="1221" y="99"/>
                    <a:pt x="1177" y="63"/>
                    <a:pt x="1176" y="81"/>
                  </a:cubicBezTo>
                  <a:cubicBezTo>
                    <a:pt x="1174" y="99"/>
                    <a:pt x="1186" y="104"/>
                    <a:pt x="1170" y="111"/>
                  </a:cubicBezTo>
                  <a:cubicBezTo>
                    <a:pt x="1153" y="118"/>
                    <a:pt x="1156" y="124"/>
                    <a:pt x="1167" y="146"/>
                  </a:cubicBezTo>
                  <a:cubicBezTo>
                    <a:pt x="1178" y="169"/>
                    <a:pt x="1180" y="174"/>
                    <a:pt x="1165" y="180"/>
                  </a:cubicBezTo>
                  <a:cubicBezTo>
                    <a:pt x="1149" y="186"/>
                    <a:pt x="1133" y="165"/>
                    <a:pt x="1123" y="144"/>
                  </a:cubicBezTo>
                  <a:cubicBezTo>
                    <a:pt x="1113" y="124"/>
                    <a:pt x="1100" y="126"/>
                    <a:pt x="1077" y="140"/>
                  </a:cubicBezTo>
                  <a:cubicBezTo>
                    <a:pt x="1055" y="153"/>
                    <a:pt x="1004" y="153"/>
                    <a:pt x="1000" y="168"/>
                  </a:cubicBezTo>
                  <a:cubicBezTo>
                    <a:pt x="996" y="183"/>
                    <a:pt x="978" y="186"/>
                    <a:pt x="966" y="185"/>
                  </a:cubicBezTo>
                  <a:cubicBezTo>
                    <a:pt x="954" y="185"/>
                    <a:pt x="940" y="193"/>
                    <a:pt x="922" y="201"/>
                  </a:cubicBezTo>
                  <a:cubicBezTo>
                    <a:pt x="904" y="209"/>
                    <a:pt x="889" y="198"/>
                    <a:pt x="884" y="177"/>
                  </a:cubicBezTo>
                  <a:cubicBezTo>
                    <a:pt x="879" y="157"/>
                    <a:pt x="878" y="128"/>
                    <a:pt x="891" y="114"/>
                  </a:cubicBezTo>
                  <a:cubicBezTo>
                    <a:pt x="905" y="99"/>
                    <a:pt x="918" y="80"/>
                    <a:pt x="928" y="76"/>
                  </a:cubicBezTo>
                  <a:cubicBezTo>
                    <a:pt x="939" y="72"/>
                    <a:pt x="950" y="66"/>
                    <a:pt x="938" y="45"/>
                  </a:cubicBezTo>
                  <a:cubicBezTo>
                    <a:pt x="926" y="25"/>
                    <a:pt x="909" y="7"/>
                    <a:pt x="879" y="24"/>
                  </a:cubicBezTo>
                  <a:cubicBezTo>
                    <a:pt x="850" y="41"/>
                    <a:pt x="821" y="58"/>
                    <a:pt x="810" y="43"/>
                  </a:cubicBezTo>
                  <a:cubicBezTo>
                    <a:pt x="799" y="28"/>
                    <a:pt x="793" y="21"/>
                    <a:pt x="774" y="32"/>
                  </a:cubicBezTo>
                  <a:cubicBezTo>
                    <a:pt x="755" y="43"/>
                    <a:pt x="694" y="57"/>
                    <a:pt x="684" y="36"/>
                  </a:cubicBezTo>
                  <a:cubicBezTo>
                    <a:pt x="675" y="16"/>
                    <a:pt x="655" y="0"/>
                    <a:pt x="628" y="27"/>
                  </a:cubicBezTo>
                  <a:cubicBezTo>
                    <a:pt x="600" y="53"/>
                    <a:pt x="589" y="60"/>
                    <a:pt x="600" y="93"/>
                  </a:cubicBezTo>
                  <a:cubicBezTo>
                    <a:pt x="611" y="126"/>
                    <a:pt x="618" y="131"/>
                    <a:pt x="597" y="135"/>
                  </a:cubicBezTo>
                  <a:cubicBezTo>
                    <a:pt x="577" y="140"/>
                    <a:pt x="566" y="116"/>
                    <a:pt x="544" y="110"/>
                  </a:cubicBezTo>
                  <a:cubicBezTo>
                    <a:pt x="523" y="104"/>
                    <a:pt x="482" y="98"/>
                    <a:pt x="467" y="109"/>
                  </a:cubicBezTo>
                  <a:cubicBezTo>
                    <a:pt x="452" y="120"/>
                    <a:pt x="441" y="120"/>
                    <a:pt x="447" y="143"/>
                  </a:cubicBezTo>
                  <a:cubicBezTo>
                    <a:pt x="453" y="166"/>
                    <a:pt x="461" y="177"/>
                    <a:pt x="448" y="184"/>
                  </a:cubicBezTo>
                  <a:cubicBezTo>
                    <a:pt x="435" y="191"/>
                    <a:pt x="401" y="202"/>
                    <a:pt x="396" y="216"/>
                  </a:cubicBezTo>
                  <a:cubicBezTo>
                    <a:pt x="390" y="230"/>
                    <a:pt x="276" y="394"/>
                    <a:pt x="276" y="394"/>
                  </a:cubicBezTo>
                  <a:cubicBezTo>
                    <a:pt x="55" y="769"/>
                    <a:pt x="55" y="769"/>
                    <a:pt x="55" y="769"/>
                  </a:cubicBezTo>
                  <a:cubicBezTo>
                    <a:pt x="4" y="910"/>
                    <a:pt x="4" y="910"/>
                    <a:pt x="4" y="910"/>
                  </a:cubicBezTo>
                  <a:cubicBezTo>
                    <a:pt x="8" y="935"/>
                    <a:pt x="8" y="935"/>
                    <a:pt x="8" y="935"/>
                  </a:cubicBezTo>
                  <a:lnTo>
                    <a:pt x="15" y="9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9204" y="5435302"/>
              <a:ext cx="873125" cy="619125"/>
            </a:xfrm>
            <a:custGeom>
              <a:avLst/>
              <a:gdLst>
                <a:gd name="T0" fmla="*/ 300 w 1560"/>
                <a:gd name="T1" fmla="*/ 773 h 1107"/>
                <a:gd name="T2" fmla="*/ 404 w 1560"/>
                <a:gd name="T3" fmla="*/ 801 h 1107"/>
                <a:gd name="T4" fmla="*/ 501 w 1560"/>
                <a:gd name="T5" fmla="*/ 820 h 1107"/>
                <a:gd name="T6" fmla="*/ 490 w 1560"/>
                <a:gd name="T7" fmla="*/ 909 h 1107"/>
                <a:gd name="T8" fmla="*/ 533 w 1560"/>
                <a:gd name="T9" fmla="*/ 1010 h 1107"/>
                <a:gd name="T10" fmla="*/ 690 w 1560"/>
                <a:gd name="T11" fmla="*/ 1070 h 1107"/>
                <a:gd name="T12" fmla="*/ 820 w 1560"/>
                <a:gd name="T13" fmla="*/ 1077 h 1107"/>
                <a:gd name="T14" fmla="*/ 875 w 1560"/>
                <a:gd name="T15" fmla="*/ 1062 h 1107"/>
                <a:gd name="T16" fmla="*/ 949 w 1560"/>
                <a:gd name="T17" fmla="*/ 1075 h 1107"/>
                <a:gd name="T18" fmla="*/ 1075 w 1560"/>
                <a:gd name="T19" fmla="*/ 1088 h 1107"/>
                <a:gd name="T20" fmla="*/ 1162 w 1560"/>
                <a:gd name="T21" fmla="*/ 1035 h 1107"/>
                <a:gd name="T22" fmla="*/ 1243 w 1560"/>
                <a:gd name="T23" fmla="*/ 955 h 1107"/>
                <a:gd name="T24" fmla="*/ 1313 w 1560"/>
                <a:gd name="T25" fmla="*/ 894 h 1107"/>
                <a:gd name="T26" fmla="*/ 1387 w 1560"/>
                <a:gd name="T27" fmla="*/ 788 h 1107"/>
                <a:gd name="T28" fmla="*/ 1430 w 1560"/>
                <a:gd name="T29" fmla="*/ 647 h 1107"/>
                <a:gd name="T30" fmla="*/ 1492 w 1560"/>
                <a:gd name="T31" fmla="*/ 546 h 1107"/>
                <a:gd name="T32" fmla="*/ 1533 w 1560"/>
                <a:gd name="T33" fmla="*/ 449 h 1107"/>
                <a:gd name="T34" fmla="*/ 1530 w 1560"/>
                <a:gd name="T35" fmla="*/ 346 h 1107"/>
                <a:gd name="T36" fmla="*/ 1434 w 1560"/>
                <a:gd name="T37" fmla="*/ 368 h 1107"/>
                <a:gd name="T38" fmla="*/ 1386 w 1560"/>
                <a:gd name="T39" fmla="*/ 270 h 1107"/>
                <a:gd name="T40" fmla="*/ 1334 w 1560"/>
                <a:gd name="T41" fmla="*/ 268 h 1107"/>
                <a:gd name="T42" fmla="*/ 1387 w 1560"/>
                <a:gd name="T43" fmla="*/ 155 h 1107"/>
                <a:gd name="T44" fmla="*/ 1383 w 1560"/>
                <a:gd name="T45" fmla="*/ 99 h 1107"/>
                <a:gd name="T46" fmla="*/ 1350 w 1560"/>
                <a:gd name="T47" fmla="*/ 32 h 1107"/>
                <a:gd name="T48" fmla="*/ 1274 w 1560"/>
                <a:gd name="T49" fmla="*/ 24 h 1107"/>
                <a:gd name="T50" fmla="*/ 1170 w 1560"/>
                <a:gd name="T51" fmla="*/ 86 h 1107"/>
                <a:gd name="T52" fmla="*/ 1103 w 1560"/>
                <a:gd name="T53" fmla="*/ 56 h 1107"/>
                <a:gd name="T54" fmla="*/ 1060 w 1560"/>
                <a:gd name="T55" fmla="*/ 105 h 1107"/>
                <a:gd name="T56" fmla="*/ 676 w 1560"/>
                <a:gd name="T57" fmla="*/ 204 h 1107"/>
                <a:gd name="T58" fmla="*/ 0 w 1560"/>
                <a:gd name="T59" fmla="*/ 356 h 1107"/>
                <a:gd name="T60" fmla="*/ 232 w 1560"/>
                <a:gd name="T61" fmla="*/ 675 h 1107"/>
                <a:gd name="T62" fmla="*/ 254 w 1560"/>
                <a:gd name="T63" fmla="*/ 73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0" h="1107">
                  <a:moveTo>
                    <a:pt x="257" y="740"/>
                  </a:moveTo>
                  <a:cubicBezTo>
                    <a:pt x="271" y="756"/>
                    <a:pt x="287" y="769"/>
                    <a:pt x="300" y="773"/>
                  </a:cubicBezTo>
                  <a:cubicBezTo>
                    <a:pt x="318" y="779"/>
                    <a:pt x="347" y="799"/>
                    <a:pt x="371" y="790"/>
                  </a:cubicBezTo>
                  <a:cubicBezTo>
                    <a:pt x="395" y="780"/>
                    <a:pt x="391" y="794"/>
                    <a:pt x="404" y="801"/>
                  </a:cubicBezTo>
                  <a:cubicBezTo>
                    <a:pt x="417" y="807"/>
                    <a:pt x="431" y="807"/>
                    <a:pt x="451" y="801"/>
                  </a:cubicBezTo>
                  <a:cubicBezTo>
                    <a:pt x="472" y="796"/>
                    <a:pt x="492" y="797"/>
                    <a:pt x="501" y="820"/>
                  </a:cubicBezTo>
                  <a:cubicBezTo>
                    <a:pt x="510" y="842"/>
                    <a:pt x="505" y="848"/>
                    <a:pt x="493" y="868"/>
                  </a:cubicBezTo>
                  <a:cubicBezTo>
                    <a:pt x="481" y="887"/>
                    <a:pt x="481" y="898"/>
                    <a:pt x="490" y="909"/>
                  </a:cubicBezTo>
                  <a:cubicBezTo>
                    <a:pt x="500" y="920"/>
                    <a:pt x="499" y="940"/>
                    <a:pt x="496" y="963"/>
                  </a:cubicBezTo>
                  <a:cubicBezTo>
                    <a:pt x="492" y="986"/>
                    <a:pt x="512" y="999"/>
                    <a:pt x="533" y="1010"/>
                  </a:cubicBezTo>
                  <a:cubicBezTo>
                    <a:pt x="554" y="1021"/>
                    <a:pt x="590" y="1053"/>
                    <a:pt x="615" y="1060"/>
                  </a:cubicBezTo>
                  <a:cubicBezTo>
                    <a:pt x="641" y="1067"/>
                    <a:pt x="643" y="1077"/>
                    <a:pt x="690" y="1070"/>
                  </a:cubicBezTo>
                  <a:cubicBezTo>
                    <a:pt x="736" y="1064"/>
                    <a:pt x="732" y="1066"/>
                    <a:pt x="768" y="1080"/>
                  </a:cubicBezTo>
                  <a:cubicBezTo>
                    <a:pt x="803" y="1094"/>
                    <a:pt x="813" y="1084"/>
                    <a:pt x="820" y="1077"/>
                  </a:cubicBezTo>
                  <a:cubicBezTo>
                    <a:pt x="827" y="1069"/>
                    <a:pt x="839" y="1071"/>
                    <a:pt x="847" y="1078"/>
                  </a:cubicBezTo>
                  <a:cubicBezTo>
                    <a:pt x="855" y="1085"/>
                    <a:pt x="877" y="1078"/>
                    <a:pt x="875" y="1062"/>
                  </a:cubicBezTo>
                  <a:cubicBezTo>
                    <a:pt x="873" y="1047"/>
                    <a:pt x="878" y="1035"/>
                    <a:pt x="897" y="1050"/>
                  </a:cubicBezTo>
                  <a:cubicBezTo>
                    <a:pt x="917" y="1065"/>
                    <a:pt x="915" y="1074"/>
                    <a:pt x="949" y="1075"/>
                  </a:cubicBezTo>
                  <a:cubicBezTo>
                    <a:pt x="983" y="1077"/>
                    <a:pt x="975" y="1086"/>
                    <a:pt x="1001" y="1096"/>
                  </a:cubicBezTo>
                  <a:cubicBezTo>
                    <a:pt x="1027" y="1107"/>
                    <a:pt x="1053" y="1104"/>
                    <a:pt x="1075" y="1088"/>
                  </a:cubicBezTo>
                  <a:cubicBezTo>
                    <a:pt x="1097" y="1073"/>
                    <a:pt x="1100" y="1065"/>
                    <a:pt x="1120" y="1081"/>
                  </a:cubicBezTo>
                  <a:cubicBezTo>
                    <a:pt x="1120" y="1081"/>
                    <a:pt x="1168" y="1072"/>
                    <a:pt x="1162" y="1035"/>
                  </a:cubicBezTo>
                  <a:cubicBezTo>
                    <a:pt x="1155" y="998"/>
                    <a:pt x="1193" y="1003"/>
                    <a:pt x="1209" y="997"/>
                  </a:cubicBezTo>
                  <a:cubicBezTo>
                    <a:pt x="1224" y="991"/>
                    <a:pt x="1254" y="989"/>
                    <a:pt x="1243" y="955"/>
                  </a:cubicBezTo>
                  <a:cubicBezTo>
                    <a:pt x="1233" y="921"/>
                    <a:pt x="1246" y="913"/>
                    <a:pt x="1267" y="921"/>
                  </a:cubicBezTo>
                  <a:cubicBezTo>
                    <a:pt x="1289" y="929"/>
                    <a:pt x="1306" y="923"/>
                    <a:pt x="1313" y="894"/>
                  </a:cubicBezTo>
                  <a:cubicBezTo>
                    <a:pt x="1320" y="864"/>
                    <a:pt x="1275" y="846"/>
                    <a:pt x="1319" y="829"/>
                  </a:cubicBezTo>
                  <a:cubicBezTo>
                    <a:pt x="1363" y="812"/>
                    <a:pt x="1377" y="807"/>
                    <a:pt x="1387" y="788"/>
                  </a:cubicBezTo>
                  <a:cubicBezTo>
                    <a:pt x="1397" y="769"/>
                    <a:pt x="1428" y="760"/>
                    <a:pt x="1435" y="732"/>
                  </a:cubicBezTo>
                  <a:cubicBezTo>
                    <a:pt x="1442" y="703"/>
                    <a:pt x="1430" y="669"/>
                    <a:pt x="1430" y="647"/>
                  </a:cubicBezTo>
                  <a:cubicBezTo>
                    <a:pt x="1430" y="624"/>
                    <a:pt x="1447" y="608"/>
                    <a:pt x="1454" y="595"/>
                  </a:cubicBezTo>
                  <a:cubicBezTo>
                    <a:pt x="1460" y="583"/>
                    <a:pt x="1477" y="553"/>
                    <a:pt x="1492" y="546"/>
                  </a:cubicBezTo>
                  <a:cubicBezTo>
                    <a:pt x="1508" y="539"/>
                    <a:pt x="1527" y="513"/>
                    <a:pt x="1521" y="496"/>
                  </a:cubicBezTo>
                  <a:cubicBezTo>
                    <a:pt x="1515" y="479"/>
                    <a:pt x="1507" y="464"/>
                    <a:pt x="1533" y="449"/>
                  </a:cubicBezTo>
                  <a:cubicBezTo>
                    <a:pt x="1560" y="433"/>
                    <a:pt x="1540" y="413"/>
                    <a:pt x="1533" y="392"/>
                  </a:cubicBezTo>
                  <a:cubicBezTo>
                    <a:pt x="1527" y="372"/>
                    <a:pt x="1524" y="356"/>
                    <a:pt x="1530" y="346"/>
                  </a:cubicBezTo>
                  <a:cubicBezTo>
                    <a:pt x="1537" y="337"/>
                    <a:pt x="1505" y="329"/>
                    <a:pt x="1485" y="337"/>
                  </a:cubicBezTo>
                  <a:cubicBezTo>
                    <a:pt x="1466" y="345"/>
                    <a:pt x="1461" y="382"/>
                    <a:pt x="1434" y="368"/>
                  </a:cubicBezTo>
                  <a:cubicBezTo>
                    <a:pt x="1407" y="354"/>
                    <a:pt x="1428" y="329"/>
                    <a:pt x="1428" y="315"/>
                  </a:cubicBezTo>
                  <a:cubicBezTo>
                    <a:pt x="1428" y="300"/>
                    <a:pt x="1430" y="244"/>
                    <a:pt x="1386" y="270"/>
                  </a:cubicBezTo>
                  <a:cubicBezTo>
                    <a:pt x="1342" y="295"/>
                    <a:pt x="1350" y="319"/>
                    <a:pt x="1335" y="312"/>
                  </a:cubicBezTo>
                  <a:cubicBezTo>
                    <a:pt x="1319" y="304"/>
                    <a:pt x="1318" y="297"/>
                    <a:pt x="1334" y="268"/>
                  </a:cubicBezTo>
                  <a:cubicBezTo>
                    <a:pt x="1349" y="240"/>
                    <a:pt x="1362" y="223"/>
                    <a:pt x="1375" y="206"/>
                  </a:cubicBezTo>
                  <a:cubicBezTo>
                    <a:pt x="1387" y="189"/>
                    <a:pt x="1394" y="170"/>
                    <a:pt x="1387" y="155"/>
                  </a:cubicBezTo>
                  <a:cubicBezTo>
                    <a:pt x="1380" y="139"/>
                    <a:pt x="1385" y="137"/>
                    <a:pt x="1395" y="130"/>
                  </a:cubicBezTo>
                  <a:cubicBezTo>
                    <a:pt x="1405" y="123"/>
                    <a:pt x="1402" y="94"/>
                    <a:pt x="1383" y="99"/>
                  </a:cubicBezTo>
                  <a:cubicBezTo>
                    <a:pt x="1363" y="105"/>
                    <a:pt x="1356" y="112"/>
                    <a:pt x="1352" y="90"/>
                  </a:cubicBezTo>
                  <a:cubicBezTo>
                    <a:pt x="1348" y="69"/>
                    <a:pt x="1348" y="49"/>
                    <a:pt x="1350" y="32"/>
                  </a:cubicBezTo>
                  <a:cubicBezTo>
                    <a:pt x="1352" y="14"/>
                    <a:pt x="1323" y="2"/>
                    <a:pt x="1307" y="7"/>
                  </a:cubicBezTo>
                  <a:cubicBezTo>
                    <a:pt x="1291" y="12"/>
                    <a:pt x="1300" y="21"/>
                    <a:pt x="1274" y="24"/>
                  </a:cubicBezTo>
                  <a:cubicBezTo>
                    <a:pt x="1249" y="27"/>
                    <a:pt x="1234" y="0"/>
                    <a:pt x="1209" y="38"/>
                  </a:cubicBezTo>
                  <a:cubicBezTo>
                    <a:pt x="1183" y="76"/>
                    <a:pt x="1188" y="93"/>
                    <a:pt x="1170" y="86"/>
                  </a:cubicBezTo>
                  <a:cubicBezTo>
                    <a:pt x="1151" y="79"/>
                    <a:pt x="1156" y="64"/>
                    <a:pt x="1146" y="46"/>
                  </a:cubicBezTo>
                  <a:cubicBezTo>
                    <a:pt x="1136" y="29"/>
                    <a:pt x="1112" y="33"/>
                    <a:pt x="1103" y="56"/>
                  </a:cubicBezTo>
                  <a:cubicBezTo>
                    <a:pt x="1094" y="80"/>
                    <a:pt x="1107" y="102"/>
                    <a:pt x="1089" y="112"/>
                  </a:cubicBezTo>
                  <a:cubicBezTo>
                    <a:pt x="1070" y="122"/>
                    <a:pt x="1075" y="122"/>
                    <a:pt x="1060" y="105"/>
                  </a:cubicBezTo>
                  <a:cubicBezTo>
                    <a:pt x="1045" y="87"/>
                    <a:pt x="1005" y="78"/>
                    <a:pt x="981" y="85"/>
                  </a:cubicBezTo>
                  <a:cubicBezTo>
                    <a:pt x="958" y="92"/>
                    <a:pt x="676" y="204"/>
                    <a:pt x="676" y="20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20" y="554"/>
                    <a:pt x="20" y="554"/>
                    <a:pt x="20" y="55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66" y="712"/>
                    <a:pt x="266" y="712"/>
                    <a:pt x="266" y="712"/>
                  </a:cubicBezTo>
                  <a:cubicBezTo>
                    <a:pt x="254" y="735"/>
                    <a:pt x="254" y="735"/>
                    <a:pt x="254" y="735"/>
                  </a:cubicBezTo>
                  <a:lnTo>
                    <a:pt x="257" y="7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891" y="5086052"/>
              <a:ext cx="660400" cy="592137"/>
            </a:xfrm>
            <a:custGeom>
              <a:avLst/>
              <a:gdLst>
                <a:gd name="T0" fmla="*/ 212 w 1180"/>
                <a:gd name="T1" fmla="*/ 1055 h 1058"/>
                <a:gd name="T2" fmla="*/ 299 w 1180"/>
                <a:gd name="T3" fmla="*/ 1045 h 1058"/>
                <a:gd name="T4" fmla="*/ 347 w 1180"/>
                <a:gd name="T5" fmla="*/ 993 h 1058"/>
                <a:gd name="T6" fmla="*/ 403 w 1180"/>
                <a:gd name="T7" fmla="*/ 993 h 1058"/>
                <a:gd name="T8" fmla="*/ 477 w 1180"/>
                <a:gd name="T9" fmla="*/ 1018 h 1058"/>
                <a:gd name="T10" fmla="*/ 531 w 1180"/>
                <a:gd name="T11" fmla="*/ 1002 h 1058"/>
                <a:gd name="T12" fmla="*/ 543 w 1180"/>
                <a:gd name="T13" fmla="*/ 961 h 1058"/>
                <a:gd name="T14" fmla="*/ 586 w 1180"/>
                <a:gd name="T15" fmla="*/ 941 h 1058"/>
                <a:gd name="T16" fmla="*/ 620 w 1180"/>
                <a:gd name="T17" fmla="*/ 936 h 1058"/>
                <a:gd name="T18" fmla="*/ 681 w 1180"/>
                <a:gd name="T19" fmla="*/ 923 h 1058"/>
                <a:gd name="T20" fmla="*/ 703 w 1180"/>
                <a:gd name="T21" fmla="*/ 892 h 1058"/>
                <a:gd name="T22" fmla="*/ 733 w 1180"/>
                <a:gd name="T23" fmla="*/ 858 h 1058"/>
                <a:gd name="T24" fmla="*/ 762 w 1180"/>
                <a:gd name="T25" fmla="*/ 862 h 1058"/>
                <a:gd name="T26" fmla="*/ 804 w 1180"/>
                <a:gd name="T27" fmla="*/ 895 h 1058"/>
                <a:gd name="T28" fmla="*/ 836 w 1180"/>
                <a:gd name="T29" fmla="*/ 912 h 1058"/>
                <a:gd name="T30" fmla="*/ 877 w 1180"/>
                <a:gd name="T31" fmla="*/ 932 h 1058"/>
                <a:gd name="T32" fmla="*/ 912 w 1180"/>
                <a:gd name="T33" fmla="*/ 911 h 1058"/>
                <a:gd name="T34" fmla="*/ 934 w 1180"/>
                <a:gd name="T35" fmla="*/ 871 h 1058"/>
                <a:gd name="T36" fmla="*/ 958 w 1180"/>
                <a:gd name="T37" fmla="*/ 845 h 1058"/>
                <a:gd name="T38" fmla="*/ 1001 w 1180"/>
                <a:gd name="T39" fmla="*/ 860 h 1058"/>
                <a:gd name="T40" fmla="*/ 1020 w 1180"/>
                <a:gd name="T41" fmla="*/ 856 h 1058"/>
                <a:gd name="T42" fmla="*/ 1041 w 1180"/>
                <a:gd name="T43" fmla="*/ 823 h 1058"/>
                <a:gd name="T44" fmla="*/ 1070 w 1180"/>
                <a:gd name="T45" fmla="*/ 823 h 1058"/>
                <a:gd name="T46" fmla="*/ 1095 w 1180"/>
                <a:gd name="T47" fmla="*/ 802 h 1058"/>
                <a:gd name="T48" fmla="*/ 1081 w 1180"/>
                <a:gd name="T49" fmla="*/ 778 h 1058"/>
                <a:gd name="T50" fmla="*/ 1124 w 1180"/>
                <a:gd name="T51" fmla="*/ 771 h 1058"/>
                <a:gd name="T52" fmla="*/ 1156 w 1180"/>
                <a:gd name="T53" fmla="*/ 752 h 1058"/>
                <a:gd name="T54" fmla="*/ 1168 w 1180"/>
                <a:gd name="T55" fmla="*/ 687 h 1058"/>
                <a:gd name="T56" fmla="*/ 1146 w 1180"/>
                <a:gd name="T57" fmla="*/ 631 h 1058"/>
                <a:gd name="T58" fmla="*/ 1154 w 1180"/>
                <a:gd name="T59" fmla="*/ 580 h 1058"/>
                <a:gd name="T60" fmla="*/ 1154 w 1180"/>
                <a:gd name="T61" fmla="*/ 554 h 1058"/>
                <a:gd name="T62" fmla="*/ 1177 w 1180"/>
                <a:gd name="T63" fmla="*/ 515 h 1058"/>
                <a:gd name="T64" fmla="*/ 1161 w 1180"/>
                <a:gd name="T65" fmla="*/ 479 h 1058"/>
                <a:gd name="T66" fmla="*/ 1100 w 1180"/>
                <a:gd name="T67" fmla="*/ 487 h 1058"/>
                <a:gd name="T68" fmla="*/ 1049 w 1180"/>
                <a:gd name="T69" fmla="*/ 501 h 1058"/>
                <a:gd name="T70" fmla="*/ 1065 w 1180"/>
                <a:gd name="T71" fmla="*/ 468 h 1058"/>
                <a:gd name="T72" fmla="*/ 1117 w 1180"/>
                <a:gd name="T73" fmla="*/ 427 h 1058"/>
                <a:gd name="T74" fmla="*/ 1158 w 1180"/>
                <a:gd name="T75" fmla="*/ 359 h 1058"/>
                <a:gd name="T76" fmla="*/ 1134 w 1180"/>
                <a:gd name="T77" fmla="*/ 284 h 1058"/>
                <a:gd name="T78" fmla="*/ 1129 w 1180"/>
                <a:gd name="T79" fmla="*/ 250 h 1058"/>
                <a:gd name="T80" fmla="*/ 1120 w 1180"/>
                <a:gd name="T81" fmla="*/ 198 h 1058"/>
                <a:gd name="T82" fmla="*/ 1078 w 1180"/>
                <a:gd name="T83" fmla="*/ 169 h 1058"/>
                <a:gd name="T84" fmla="*/ 992 w 1180"/>
                <a:gd name="T85" fmla="*/ 83 h 1058"/>
                <a:gd name="T86" fmla="*/ 841 w 1180"/>
                <a:gd name="T87" fmla="*/ 0 h 1058"/>
                <a:gd name="T88" fmla="*/ 725 w 1180"/>
                <a:gd name="T89" fmla="*/ 25 h 1058"/>
                <a:gd name="T90" fmla="*/ 567 w 1180"/>
                <a:gd name="T91" fmla="*/ 74 h 1058"/>
                <a:gd name="T92" fmla="*/ 391 w 1180"/>
                <a:gd name="T93" fmla="*/ 133 h 1058"/>
                <a:gd name="T94" fmla="*/ 276 w 1180"/>
                <a:gd name="T95" fmla="*/ 387 h 1058"/>
                <a:gd name="T96" fmla="*/ 21 w 1180"/>
                <a:gd name="T97" fmla="*/ 422 h 1058"/>
                <a:gd name="T98" fmla="*/ 0 w 1180"/>
                <a:gd name="T99" fmla="*/ 498 h 1058"/>
                <a:gd name="T100" fmla="*/ 80 w 1180"/>
                <a:gd name="T101" fmla="*/ 819 h 1058"/>
                <a:gd name="T102" fmla="*/ 170 w 1180"/>
                <a:gd name="T103" fmla="*/ 1044 h 1058"/>
                <a:gd name="T104" fmla="*/ 212 w 1180"/>
                <a:gd name="T105" fmla="*/ 1055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0" h="1058">
                  <a:moveTo>
                    <a:pt x="212" y="1055"/>
                  </a:moveTo>
                  <a:cubicBezTo>
                    <a:pt x="212" y="1055"/>
                    <a:pt x="283" y="1058"/>
                    <a:pt x="299" y="1045"/>
                  </a:cubicBezTo>
                  <a:cubicBezTo>
                    <a:pt x="315" y="1031"/>
                    <a:pt x="343" y="1010"/>
                    <a:pt x="347" y="993"/>
                  </a:cubicBezTo>
                  <a:cubicBezTo>
                    <a:pt x="352" y="976"/>
                    <a:pt x="373" y="975"/>
                    <a:pt x="403" y="993"/>
                  </a:cubicBezTo>
                  <a:cubicBezTo>
                    <a:pt x="434" y="1011"/>
                    <a:pt x="456" y="1012"/>
                    <a:pt x="477" y="1018"/>
                  </a:cubicBezTo>
                  <a:cubicBezTo>
                    <a:pt x="497" y="1024"/>
                    <a:pt x="530" y="1021"/>
                    <a:pt x="531" y="1002"/>
                  </a:cubicBezTo>
                  <a:cubicBezTo>
                    <a:pt x="533" y="983"/>
                    <a:pt x="519" y="970"/>
                    <a:pt x="543" y="961"/>
                  </a:cubicBezTo>
                  <a:cubicBezTo>
                    <a:pt x="567" y="951"/>
                    <a:pt x="580" y="946"/>
                    <a:pt x="586" y="941"/>
                  </a:cubicBezTo>
                  <a:cubicBezTo>
                    <a:pt x="592" y="936"/>
                    <a:pt x="610" y="951"/>
                    <a:pt x="620" y="936"/>
                  </a:cubicBezTo>
                  <a:cubicBezTo>
                    <a:pt x="630" y="922"/>
                    <a:pt x="666" y="927"/>
                    <a:pt x="681" y="923"/>
                  </a:cubicBezTo>
                  <a:cubicBezTo>
                    <a:pt x="696" y="920"/>
                    <a:pt x="700" y="910"/>
                    <a:pt x="703" y="892"/>
                  </a:cubicBezTo>
                  <a:cubicBezTo>
                    <a:pt x="705" y="873"/>
                    <a:pt x="712" y="865"/>
                    <a:pt x="733" y="858"/>
                  </a:cubicBezTo>
                  <a:cubicBezTo>
                    <a:pt x="753" y="851"/>
                    <a:pt x="747" y="846"/>
                    <a:pt x="762" y="862"/>
                  </a:cubicBezTo>
                  <a:cubicBezTo>
                    <a:pt x="777" y="879"/>
                    <a:pt x="790" y="886"/>
                    <a:pt x="804" y="895"/>
                  </a:cubicBezTo>
                  <a:cubicBezTo>
                    <a:pt x="817" y="903"/>
                    <a:pt x="820" y="894"/>
                    <a:pt x="836" y="912"/>
                  </a:cubicBezTo>
                  <a:cubicBezTo>
                    <a:pt x="852" y="931"/>
                    <a:pt x="868" y="949"/>
                    <a:pt x="877" y="932"/>
                  </a:cubicBezTo>
                  <a:cubicBezTo>
                    <a:pt x="886" y="915"/>
                    <a:pt x="895" y="912"/>
                    <a:pt x="912" y="911"/>
                  </a:cubicBezTo>
                  <a:cubicBezTo>
                    <a:pt x="929" y="910"/>
                    <a:pt x="934" y="892"/>
                    <a:pt x="934" y="871"/>
                  </a:cubicBezTo>
                  <a:cubicBezTo>
                    <a:pt x="934" y="850"/>
                    <a:pt x="943" y="852"/>
                    <a:pt x="958" y="845"/>
                  </a:cubicBezTo>
                  <a:cubicBezTo>
                    <a:pt x="973" y="839"/>
                    <a:pt x="983" y="837"/>
                    <a:pt x="1001" y="860"/>
                  </a:cubicBezTo>
                  <a:cubicBezTo>
                    <a:pt x="1018" y="882"/>
                    <a:pt x="1020" y="878"/>
                    <a:pt x="1020" y="856"/>
                  </a:cubicBezTo>
                  <a:cubicBezTo>
                    <a:pt x="1020" y="834"/>
                    <a:pt x="1029" y="828"/>
                    <a:pt x="1041" y="823"/>
                  </a:cubicBezTo>
                  <a:cubicBezTo>
                    <a:pt x="1054" y="817"/>
                    <a:pt x="1049" y="813"/>
                    <a:pt x="1070" y="823"/>
                  </a:cubicBezTo>
                  <a:cubicBezTo>
                    <a:pt x="1091" y="832"/>
                    <a:pt x="1103" y="811"/>
                    <a:pt x="1095" y="802"/>
                  </a:cubicBezTo>
                  <a:cubicBezTo>
                    <a:pt x="1087" y="792"/>
                    <a:pt x="1072" y="791"/>
                    <a:pt x="1081" y="778"/>
                  </a:cubicBezTo>
                  <a:cubicBezTo>
                    <a:pt x="1090" y="766"/>
                    <a:pt x="1098" y="762"/>
                    <a:pt x="1124" y="771"/>
                  </a:cubicBezTo>
                  <a:cubicBezTo>
                    <a:pt x="1150" y="780"/>
                    <a:pt x="1145" y="773"/>
                    <a:pt x="1156" y="752"/>
                  </a:cubicBezTo>
                  <a:cubicBezTo>
                    <a:pt x="1168" y="731"/>
                    <a:pt x="1180" y="709"/>
                    <a:pt x="1168" y="687"/>
                  </a:cubicBezTo>
                  <a:cubicBezTo>
                    <a:pt x="1156" y="665"/>
                    <a:pt x="1129" y="649"/>
                    <a:pt x="1146" y="631"/>
                  </a:cubicBezTo>
                  <a:cubicBezTo>
                    <a:pt x="1163" y="613"/>
                    <a:pt x="1164" y="588"/>
                    <a:pt x="1154" y="580"/>
                  </a:cubicBezTo>
                  <a:cubicBezTo>
                    <a:pt x="1144" y="571"/>
                    <a:pt x="1135" y="565"/>
                    <a:pt x="1154" y="554"/>
                  </a:cubicBezTo>
                  <a:cubicBezTo>
                    <a:pt x="1172" y="544"/>
                    <a:pt x="1173" y="532"/>
                    <a:pt x="1177" y="515"/>
                  </a:cubicBezTo>
                  <a:cubicBezTo>
                    <a:pt x="1180" y="498"/>
                    <a:pt x="1171" y="485"/>
                    <a:pt x="1161" y="479"/>
                  </a:cubicBezTo>
                  <a:cubicBezTo>
                    <a:pt x="1151" y="473"/>
                    <a:pt x="1123" y="478"/>
                    <a:pt x="1100" y="487"/>
                  </a:cubicBezTo>
                  <a:cubicBezTo>
                    <a:pt x="1076" y="497"/>
                    <a:pt x="1061" y="522"/>
                    <a:pt x="1049" y="501"/>
                  </a:cubicBezTo>
                  <a:cubicBezTo>
                    <a:pt x="1037" y="481"/>
                    <a:pt x="1048" y="480"/>
                    <a:pt x="1065" y="468"/>
                  </a:cubicBezTo>
                  <a:cubicBezTo>
                    <a:pt x="1082" y="457"/>
                    <a:pt x="1098" y="440"/>
                    <a:pt x="1117" y="427"/>
                  </a:cubicBezTo>
                  <a:cubicBezTo>
                    <a:pt x="1137" y="415"/>
                    <a:pt x="1162" y="384"/>
                    <a:pt x="1158" y="359"/>
                  </a:cubicBezTo>
                  <a:cubicBezTo>
                    <a:pt x="1155" y="334"/>
                    <a:pt x="1130" y="297"/>
                    <a:pt x="1134" y="284"/>
                  </a:cubicBezTo>
                  <a:cubicBezTo>
                    <a:pt x="1137" y="272"/>
                    <a:pt x="1119" y="271"/>
                    <a:pt x="1129" y="250"/>
                  </a:cubicBezTo>
                  <a:cubicBezTo>
                    <a:pt x="1139" y="230"/>
                    <a:pt x="1121" y="214"/>
                    <a:pt x="1120" y="198"/>
                  </a:cubicBezTo>
                  <a:cubicBezTo>
                    <a:pt x="1119" y="181"/>
                    <a:pt x="1097" y="165"/>
                    <a:pt x="1078" y="169"/>
                  </a:cubicBezTo>
                  <a:cubicBezTo>
                    <a:pt x="1060" y="173"/>
                    <a:pt x="992" y="83"/>
                    <a:pt x="992" y="83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725" y="25"/>
                    <a:pt x="725" y="25"/>
                    <a:pt x="725" y="25"/>
                  </a:cubicBezTo>
                  <a:cubicBezTo>
                    <a:pt x="567" y="74"/>
                    <a:pt x="567" y="74"/>
                    <a:pt x="567" y="74"/>
                  </a:cubicBezTo>
                  <a:cubicBezTo>
                    <a:pt x="391" y="133"/>
                    <a:pt x="391" y="133"/>
                    <a:pt x="391" y="133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1" y="422"/>
                    <a:pt x="21" y="422"/>
                    <a:pt x="21" y="422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80" y="819"/>
                    <a:pt x="80" y="819"/>
                    <a:pt x="80" y="819"/>
                  </a:cubicBezTo>
                  <a:cubicBezTo>
                    <a:pt x="170" y="1044"/>
                    <a:pt x="170" y="1044"/>
                    <a:pt x="170" y="1044"/>
                  </a:cubicBezTo>
                  <a:lnTo>
                    <a:pt x="212" y="1055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6041" y="4714577"/>
              <a:ext cx="568325" cy="514350"/>
            </a:xfrm>
            <a:custGeom>
              <a:avLst/>
              <a:gdLst>
                <a:gd name="T0" fmla="*/ 234 w 1016"/>
                <a:gd name="T1" fmla="*/ 858 h 920"/>
                <a:gd name="T2" fmla="*/ 259 w 1016"/>
                <a:gd name="T3" fmla="*/ 836 h 920"/>
                <a:gd name="T4" fmla="*/ 276 w 1016"/>
                <a:gd name="T5" fmla="*/ 824 h 920"/>
                <a:gd name="T6" fmla="*/ 291 w 1016"/>
                <a:gd name="T7" fmla="*/ 871 h 920"/>
                <a:gd name="T8" fmla="*/ 307 w 1016"/>
                <a:gd name="T9" fmla="*/ 827 h 920"/>
                <a:gd name="T10" fmla="*/ 331 w 1016"/>
                <a:gd name="T11" fmla="*/ 788 h 920"/>
                <a:gd name="T12" fmla="*/ 396 w 1016"/>
                <a:gd name="T13" fmla="*/ 795 h 920"/>
                <a:gd name="T14" fmla="*/ 430 w 1016"/>
                <a:gd name="T15" fmla="*/ 780 h 920"/>
                <a:gd name="T16" fmla="*/ 430 w 1016"/>
                <a:gd name="T17" fmla="*/ 738 h 920"/>
                <a:gd name="T18" fmla="*/ 444 w 1016"/>
                <a:gd name="T19" fmla="*/ 706 h 920"/>
                <a:gd name="T20" fmla="*/ 501 w 1016"/>
                <a:gd name="T21" fmla="*/ 725 h 920"/>
                <a:gd name="T22" fmla="*/ 516 w 1016"/>
                <a:gd name="T23" fmla="*/ 754 h 920"/>
                <a:gd name="T24" fmla="*/ 552 w 1016"/>
                <a:gd name="T25" fmla="*/ 734 h 920"/>
                <a:gd name="T26" fmla="*/ 613 w 1016"/>
                <a:gd name="T27" fmla="*/ 770 h 920"/>
                <a:gd name="T28" fmla="*/ 640 w 1016"/>
                <a:gd name="T29" fmla="*/ 793 h 920"/>
                <a:gd name="T30" fmla="*/ 649 w 1016"/>
                <a:gd name="T31" fmla="*/ 847 h 920"/>
                <a:gd name="T32" fmla="*/ 685 w 1016"/>
                <a:gd name="T33" fmla="*/ 853 h 920"/>
                <a:gd name="T34" fmla="*/ 685 w 1016"/>
                <a:gd name="T35" fmla="*/ 908 h 920"/>
                <a:gd name="T36" fmla="*/ 758 w 1016"/>
                <a:gd name="T37" fmla="*/ 888 h 920"/>
                <a:gd name="T38" fmla="*/ 780 w 1016"/>
                <a:gd name="T39" fmla="*/ 809 h 920"/>
                <a:gd name="T40" fmla="*/ 763 w 1016"/>
                <a:gd name="T41" fmla="*/ 673 h 920"/>
                <a:gd name="T42" fmla="*/ 758 w 1016"/>
                <a:gd name="T43" fmla="*/ 469 h 920"/>
                <a:gd name="T44" fmla="*/ 1015 w 1016"/>
                <a:gd name="T45" fmla="*/ 276 h 920"/>
                <a:gd name="T46" fmla="*/ 980 w 1016"/>
                <a:gd name="T47" fmla="*/ 89 h 920"/>
                <a:gd name="T48" fmla="*/ 750 w 1016"/>
                <a:gd name="T49" fmla="*/ 44 h 920"/>
                <a:gd name="T50" fmla="*/ 613 w 1016"/>
                <a:gd name="T51" fmla="*/ 0 h 920"/>
                <a:gd name="T52" fmla="*/ 563 w 1016"/>
                <a:gd name="T53" fmla="*/ 72 h 920"/>
                <a:gd name="T54" fmla="*/ 426 w 1016"/>
                <a:gd name="T55" fmla="*/ 264 h 920"/>
                <a:gd name="T56" fmla="*/ 71 w 1016"/>
                <a:gd name="T57" fmla="*/ 382 h 920"/>
                <a:gd name="T58" fmla="*/ 0 w 1016"/>
                <a:gd name="T59" fmla="*/ 576 h 920"/>
                <a:gd name="T60" fmla="*/ 25 w 1016"/>
                <a:gd name="T61" fmla="*/ 772 h 920"/>
                <a:gd name="T62" fmla="*/ 130 w 1016"/>
                <a:gd name="T63" fmla="*/ 795 h 920"/>
                <a:gd name="T64" fmla="*/ 186 w 1016"/>
                <a:gd name="T65" fmla="*/ 810 h 920"/>
                <a:gd name="T66" fmla="*/ 222 w 1016"/>
                <a:gd name="T67" fmla="*/ 844 h 920"/>
                <a:gd name="T68" fmla="*/ 234 w 1016"/>
                <a:gd name="T69" fmla="*/ 858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6" h="920">
                  <a:moveTo>
                    <a:pt x="234" y="858"/>
                  </a:moveTo>
                  <a:cubicBezTo>
                    <a:pt x="234" y="858"/>
                    <a:pt x="260" y="858"/>
                    <a:pt x="259" y="836"/>
                  </a:cubicBezTo>
                  <a:cubicBezTo>
                    <a:pt x="258" y="815"/>
                    <a:pt x="272" y="804"/>
                    <a:pt x="276" y="824"/>
                  </a:cubicBezTo>
                  <a:cubicBezTo>
                    <a:pt x="280" y="843"/>
                    <a:pt x="274" y="868"/>
                    <a:pt x="291" y="871"/>
                  </a:cubicBezTo>
                  <a:cubicBezTo>
                    <a:pt x="307" y="874"/>
                    <a:pt x="310" y="842"/>
                    <a:pt x="307" y="827"/>
                  </a:cubicBezTo>
                  <a:cubicBezTo>
                    <a:pt x="304" y="812"/>
                    <a:pt x="306" y="787"/>
                    <a:pt x="331" y="788"/>
                  </a:cubicBezTo>
                  <a:cubicBezTo>
                    <a:pt x="355" y="789"/>
                    <a:pt x="385" y="787"/>
                    <a:pt x="396" y="795"/>
                  </a:cubicBezTo>
                  <a:cubicBezTo>
                    <a:pt x="407" y="803"/>
                    <a:pt x="424" y="791"/>
                    <a:pt x="430" y="780"/>
                  </a:cubicBezTo>
                  <a:cubicBezTo>
                    <a:pt x="436" y="769"/>
                    <a:pt x="432" y="750"/>
                    <a:pt x="430" y="738"/>
                  </a:cubicBezTo>
                  <a:cubicBezTo>
                    <a:pt x="428" y="725"/>
                    <a:pt x="424" y="699"/>
                    <a:pt x="444" y="706"/>
                  </a:cubicBezTo>
                  <a:cubicBezTo>
                    <a:pt x="465" y="713"/>
                    <a:pt x="512" y="712"/>
                    <a:pt x="501" y="725"/>
                  </a:cubicBezTo>
                  <a:cubicBezTo>
                    <a:pt x="489" y="739"/>
                    <a:pt x="506" y="755"/>
                    <a:pt x="516" y="754"/>
                  </a:cubicBezTo>
                  <a:cubicBezTo>
                    <a:pt x="526" y="753"/>
                    <a:pt x="530" y="732"/>
                    <a:pt x="552" y="734"/>
                  </a:cubicBezTo>
                  <a:cubicBezTo>
                    <a:pt x="573" y="736"/>
                    <a:pt x="596" y="764"/>
                    <a:pt x="613" y="770"/>
                  </a:cubicBezTo>
                  <a:cubicBezTo>
                    <a:pt x="630" y="775"/>
                    <a:pt x="635" y="774"/>
                    <a:pt x="640" y="793"/>
                  </a:cubicBezTo>
                  <a:cubicBezTo>
                    <a:pt x="645" y="813"/>
                    <a:pt x="634" y="832"/>
                    <a:pt x="649" y="847"/>
                  </a:cubicBezTo>
                  <a:cubicBezTo>
                    <a:pt x="665" y="863"/>
                    <a:pt x="679" y="831"/>
                    <a:pt x="685" y="853"/>
                  </a:cubicBezTo>
                  <a:cubicBezTo>
                    <a:pt x="691" y="874"/>
                    <a:pt x="659" y="896"/>
                    <a:pt x="685" y="908"/>
                  </a:cubicBezTo>
                  <a:cubicBezTo>
                    <a:pt x="712" y="920"/>
                    <a:pt x="751" y="911"/>
                    <a:pt x="758" y="888"/>
                  </a:cubicBezTo>
                  <a:cubicBezTo>
                    <a:pt x="765" y="866"/>
                    <a:pt x="779" y="828"/>
                    <a:pt x="780" y="809"/>
                  </a:cubicBezTo>
                  <a:cubicBezTo>
                    <a:pt x="781" y="790"/>
                    <a:pt x="777" y="701"/>
                    <a:pt x="763" y="673"/>
                  </a:cubicBezTo>
                  <a:cubicBezTo>
                    <a:pt x="749" y="646"/>
                    <a:pt x="758" y="469"/>
                    <a:pt x="758" y="469"/>
                  </a:cubicBezTo>
                  <a:cubicBezTo>
                    <a:pt x="758" y="469"/>
                    <a:pt x="1016" y="282"/>
                    <a:pt x="1015" y="276"/>
                  </a:cubicBezTo>
                  <a:cubicBezTo>
                    <a:pt x="1014" y="269"/>
                    <a:pt x="980" y="89"/>
                    <a:pt x="980" y="89"/>
                  </a:cubicBezTo>
                  <a:cubicBezTo>
                    <a:pt x="750" y="44"/>
                    <a:pt x="750" y="44"/>
                    <a:pt x="750" y="44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563" y="72"/>
                    <a:pt x="563" y="72"/>
                    <a:pt x="563" y="72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71" y="382"/>
                    <a:pt x="71" y="382"/>
                    <a:pt x="71" y="382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25" y="772"/>
                    <a:pt x="25" y="772"/>
                    <a:pt x="25" y="772"/>
                  </a:cubicBezTo>
                  <a:cubicBezTo>
                    <a:pt x="130" y="795"/>
                    <a:pt x="130" y="795"/>
                    <a:pt x="130" y="795"/>
                  </a:cubicBezTo>
                  <a:cubicBezTo>
                    <a:pt x="186" y="810"/>
                    <a:pt x="186" y="810"/>
                    <a:pt x="186" y="810"/>
                  </a:cubicBezTo>
                  <a:cubicBezTo>
                    <a:pt x="222" y="844"/>
                    <a:pt x="222" y="844"/>
                    <a:pt x="222" y="844"/>
                  </a:cubicBezTo>
                  <a:lnTo>
                    <a:pt x="23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241" y="4563765"/>
              <a:ext cx="849313" cy="557212"/>
            </a:xfrm>
            <a:custGeom>
              <a:avLst/>
              <a:gdLst>
                <a:gd name="T0" fmla="*/ 222 w 1517"/>
                <a:gd name="T1" fmla="*/ 392 h 996"/>
                <a:gd name="T2" fmla="*/ 266 w 1517"/>
                <a:gd name="T3" fmla="*/ 392 h 996"/>
                <a:gd name="T4" fmla="*/ 297 w 1517"/>
                <a:gd name="T5" fmla="*/ 408 h 996"/>
                <a:gd name="T6" fmla="*/ 309 w 1517"/>
                <a:gd name="T7" fmla="*/ 451 h 996"/>
                <a:gd name="T8" fmla="*/ 331 w 1517"/>
                <a:gd name="T9" fmla="*/ 526 h 996"/>
                <a:gd name="T10" fmla="*/ 334 w 1517"/>
                <a:gd name="T11" fmla="*/ 572 h 996"/>
                <a:gd name="T12" fmla="*/ 301 w 1517"/>
                <a:gd name="T13" fmla="*/ 590 h 996"/>
                <a:gd name="T14" fmla="*/ 241 w 1517"/>
                <a:gd name="T15" fmla="*/ 620 h 996"/>
                <a:gd name="T16" fmla="*/ 179 w 1517"/>
                <a:gd name="T17" fmla="*/ 660 h 996"/>
                <a:gd name="T18" fmla="*/ 96 w 1517"/>
                <a:gd name="T19" fmla="*/ 673 h 996"/>
                <a:gd name="T20" fmla="*/ 30 w 1517"/>
                <a:gd name="T21" fmla="*/ 690 h 996"/>
                <a:gd name="T22" fmla="*/ 23 w 1517"/>
                <a:gd name="T23" fmla="*/ 720 h 996"/>
                <a:gd name="T24" fmla="*/ 41 w 1517"/>
                <a:gd name="T25" fmla="*/ 760 h 996"/>
                <a:gd name="T26" fmla="*/ 62 w 1517"/>
                <a:gd name="T27" fmla="*/ 842 h 996"/>
                <a:gd name="T28" fmla="*/ 109 w 1517"/>
                <a:gd name="T29" fmla="*/ 884 h 996"/>
                <a:gd name="T30" fmla="*/ 140 w 1517"/>
                <a:gd name="T31" fmla="*/ 946 h 996"/>
                <a:gd name="T32" fmla="*/ 185 w 1517"/>
                <a:gd name="T33" fmla="*/ 964 h 996"/>
                <a:gd name="T34" fmla="*/ 214 w 1517"/>
                <a:gd name="T35" fmla="*/ 887 h 996"/>
                <a:gd name="T36" fmla="*/ 270 w 1517"/>
                <a:gd name="T37" fmla="*/ 850 h 996"/>
                <a:gd name="T38" fmla="*/ 332 w 1517"/>
                <a:gd name="T39" fmla="*/ 835 h 996"/>
                <a:gd name="T40" fmla="*/ 380 w 1517"/>
                <a:gd name="T41" fmla="*/ 863 h 996"/>
                <a:gd name="T42" fmla="*/ 436 w 1517"/>
                <a:gd name="T43" fmla="*/ 819 h 996"/>
                <a:gd name="T44" fmla="*/ 418 w 1517"/>
                <a:gd name="T45" fmla="*/ 764 h 996"/>
                <a:gd name="T46" fmla="*/ 461 w 1517"/>
                <a:gd name="T47" fmla="*/ 749 h 996"/>
                <a:gd name="T48" fmla="*/ 505 w 1517"/>
                <a:gd name="T49" fmla="*/ 757 h 996"/>
                <a:gd name="T50" fmla="*/ 547 w 1517"/>
                <a:gd name="T51" fmla="*/ 767 h 996"/>
                <a:gd name="T52" fmla="*/ 623 w 1517"/>
                <a:gd name="T53" fmla="*/ 789 h 996"/>
                <a:gd name="T54" fmla="*/ 689 w 1517"/>
                <a:gd name="T55" fmla="*/ 809 h 996"/>
                <a:gd name="T56" fmla="*/ 739 w 1517"/>
                <a:gd name="T57" fmla="*/ 839 h 996"/>
                <a:gd name="T58" fmla="*/ 797 w 1517"/>
                <a:gd name="T59" fmla="*/ 831 h 996"/>
                <a:gd name="T60" fmla="*/ 858 w 1517"/>
                <a:gd name="T61" fmla="*/ 798 h 996"/>
                <a:gd name="T62" fmla="*/ 858 w 1517"/>
                <a:gd name="T63" fmla="*/ 839 h 996"/>
                <a:gd name="T64" fmla="*/ 908 w 1517"/>
                <a:gd name="T65" fmla="*/ 856 h 996"/>
                <a:gd name="T66" fmla="*/ 944 w 1517"/>
                <a:gd name="T67" fmla="*/ 804 h 996"/>
                <a:gd name="T68" fmla="*/ 991 w 1517"/>
                <a:gd name="T69" fmla="*/ 798 h 996"/>
                <a:gd name="T70" fmla="*/ 1011 w 1517"/>
                <a:gd name="T71" fmla="*/ 842 h 996"/>
                <a:gd name="T72" fmla="*/ 1029 w 1517"/>
                <a:gd name="T73" fmla="*/ 926 h 996"/>
                <a:gd name="T74" fmla="*/ 1061 w 1517"/>
                <a:gd name="T75" fmla="*/ 945 h 996"/>
                <a:gd name="T76" fmla="*/ 1106 w 1517"/>
                <a:gd name="T77" fmla="*/ 903 h 996"/>
                <a:gd name="T78" fmla="*/ 1133 w 1517"/>
                <a:gd name="T79" fmla="*/ 875 h 996"/>
                <a:gd name="T80" fmla="*/ 1166 w 1517"/>
                <a:gd name="T81" fmla="*/ 866 h 996"/>
                <a:gd name="T82" fmla="*/ 1216 w 1517"/>
                <a:gd name="T83" fmla="*/ 852 h 996"/>
                <a:gd name="T84" fmla="*/ 1259 w 1517"/>
                <a:gd name="T85" fmla="*/ 806 h 996"/>
                <a:gd name="T86" fmla="*/ 1313 w 1517"/>
                <a:gd name="T87" fmla="*/ 787 h 996"/>
                <a:gd name="T88" fmla="*/ 1375 w 1517"/>
                <a:gd name="T89" fmla="*/ 749 h 996"/>
                <a:gd name="T90" fmla="*/ 1420 w 1517"/>
                <a:gd name="T91" fmla="*/ 756 h 996"/>
                <a:gd name="T92" fmla="*/ 1506 w 1517"/>
                <a:gd name="T93" fmla="*/ 710 h 996"/>
                <a:gd name="T94" fmla="*/ 1517 w 1517"/>
                <a:gd name="T95" fmla="*/ 435 h 996"/>
                <a:gd name="T96" fmla="*/ 1179 w 1517"/>
                <a:gd name="T97" fmla="*/ 220 h 996"/>
                <a:gd name="T98" fmla="*/ 694 w 1517"/>
                <a:gd name="T99" fmla="*/ 43 h 996"/>
                <a:gd name="T100" fmla="*/ 367 w 1517"/>
                <a:gd name="T101" fmla="*/ 0 h 996"/>
                <a:gd name="T102" fmla="*/ 110 w 1517"/>
                <a:gd name="T103" fmla="*/ 36 h 996"/>
                <a:gd name="T104" fmla="*/ 73 w 1517"/>
                <a:gd name="T105" fmla="*/ 162 h 996"/>
                <a:gd name="T106" fmla="*/ 170 w 1517"/>
                <a:gd name="T107" fmla="*/ 353 h 996"/>
                <a:gd name="T108" fmla="*/ 222 w 1517"/>
                <a:gd name="T109" fmla="*/ 392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7" h="996">
                  <a:moveTo>
                    <a:pt x="222" y="392"/>
                  </a:moveTo>
                  <a:cubicBezTo>
                    <a:pt x="222" y="392"/>
                    <a:pt x="248" y="389"/>
                    <a:pt x="266" y="392"/>
                  </a:cubicBezTo>
                  <a:cubicBezTo>
                    <a:pt x="284" y="395"/>
                    <a:pt x="306" y="384"/>
                    <a:pt x="297" y="408"/>
                  </a:cubicBezTo>
                  <a:cubicBezTo>
                    <a:pt x="289" y="432"/>
                    <a:pt x="283" y="432"/>
                    <a:pt x="309" y="451"/>
                  </a:cubicBezTo>
                  <a:cubicBezTo>
                    <a:pt x="335" y="470"/>
                    <a:pt x="338" y="503"/>
                    <a:pt x="331" y="526"/>
                  </a:cubicBezTo>
                  <a:cubicBezTo>
                    <a:pt x="324" y="550"/>
                    <a:pt x="341" y="557"/>
                    <a:pt x="334" y="572"/>
                  </a:cubicBezTo>
                  <a:cubicBezTo>
                    <a:pt x="327" y="588"/>
                    <a:pt x="327" y="594"/>
                    <a:pt x="301" y="590"/>
                  </a:cubicBezTo>
                  <a:cubicBezTo>
                    <a:pt x="276" y="586"/>
                    <a:pt x="259" y="600"/>
                    <a:pt x="241" y="620"/>
                  </a:cubicBezTo>
                  <a:cubicBezTo>
                    <a:pt x="224" y="640"/>
                    <a:pt x="209" y="660"/>
                    <a:pt x="179" y="660"/>
                  </a:cubicBezTo>
                  <a:cubicBezTo>
                    <a:pt x="148" y="660"/>
                    <a:pt x="112" y="665"/>
                    <a:pt x="96" y="673"/>
                  </a:cubicBezTo>
                  <a:cubicBezTo>
                    <a:pt x="80" y="682"/>
                    <a:pt x="54" y="687"/>
                    <a:pt x="30" y="690"/>
                  </a:cubicBezTo>
                  <a:cubicBezTo>
                    <a:pt x="7" y="692"/>
                    <a:pt x="0" y="705"/>
                    <a:pt x="23" y="720"/>
                  </a:cubicBezTo>
                  <a:cubicBezTo>
                    <a:pt x="47" y="735"/>
                    <a:pt x="44" y="733"/>
                    <a:pt x="41" y="760"/>
                  </a:cubicBezTo>
                  <a:cubicBezTo>
                    <a:pt x="38" y="787"/>
                    <a:pt x="47" y="825"/>
                    <a:pt x="62" y="842"/>
                  </a:cubicBezTo>
                  <a:cubicBezTo>
                    <a:pt x="78" y="859"/>
                    <a:pt x="100" y="862"/>
                    <a:pt x="109" y="884"/>
                  </a:cubicBezTo>
                  <a:cubicBezTo>
                    <a:pt x="118" y="906"/>
                    <a:pt x="122" y="930"/>
                    <a:pt x="140" y="946"/>
                  </a:cubicBezTo>
                  <a:cubicBezTo>
                    <a:pt x="158" y="962"/>
                    <a:pt x="176" y="996"/>
                    <a:pt x="185" y="964"/>
                  </a:cubicBezTo>
                  <a:cubicBezTo>
                    <a:pt x="193" y="932"/>
                    <a:pt x="198" y="904"/>
                    <a:pt x="214" y="887"/>
                  </a:cubicBezTo>
                  <a:cubicBezTo>
                    <a:pt x="230" y="871"/>
                    <a:pt x="243" y="865"/>
                    <a:pt x="270" y="850"/>
                  </a:cubicBezTo>
                  <a:cubicBezTo>
                    <a:pt x="297" y="835"/>
                    <a:pt x="310" y="825"/>
                    <a:pt x="332" y="835"/>
                  </a:cubicBezTo>
                  <a:cubicBezTo>
                    <a:pt x="353" y="846"/>
                    <a:pt x="353" y="869"/>
                    <a:pt x="380" y="863"/>
                  </a:cubicBezTo>
                  <a:cubicBezTo>
                    <a:pt x="407" y="858"/>
                    <a:pt x="430" y="837"/>
                    <a:pt x="436" y="819"/>
                  </a:cubicBezTo>
                  <a:cubicBezTo>
                    <a:pt x="442" y="800"/>
                    <a:pt x="394" y="773"/>
                    <a:pt x="418" y="764"/>
                  </a:cubicBezTo>
                  <a:cubicBezTo>
                    <a:pt x="442" y="755"/>
                    <a:pt x="450" y="759"/>
                    <a:pt x="461" y="749"/>
                  </a:cubicBezTo>
                  <a:cubicBezTo>
                    <a:pt x="471" y="739"/>
                    <a:pt x="491" y="752"/>
                    <a:pt x="505" y="757"/>
                  </a:cubicBezTo>
                  <a:cubicBezTo>
                    <a:pt x="519" y="761"/>
                    <a:pt x="528" y="751"/>
                    <a:pt x="547" y="767"/>
                  </a:cubicBezTo>
                  <a:cubicBezTo>
                    <a:pt x="567" y="783"/>
                    <a:pt x="607" y="796"/>
                    <a:pt x="623" y="789"/>
                  </a:cubicBezTo>
                  <a:cubicBezTo>
                    <a:pt x="638" y="781"/>
                    <a:pt x="679" y="800"/>
                    <a:pt x="689" y="809"/>
                  </a:cubicBezTo>
                  <a:cubicBezTo>
                    <a:pt x="698" y="817"/>
                    <a:pt x="709" y="835"/>
                    <a:pt x="739" y="839"/>
                  </a:cubicBezTo>
                  <a:cubicBezTo>
                    <a:pt x="768" y="843"/>
                    <a:pt x="774" y="846"/>
                    <a:pt x="797" y="831"/>
                  </a:cubicBezTo>
                  <a:cubicBezTo>
                    <a:pt x="821" y="816"/>
                    <a:pt x="847" y="786"/>
                    <a:pt x="858" y="798"/>
                  </a:cubicBezTo>
                  <a:cubicBezTo>
                    <a:pt x="868" y="811"/>
                    <a:pt x="844" y="818"/>
                    <a:pt x="858" y="839"/>
                  </a:cubicBezTo>
                  <a:cubicBezTo>
                    <a:pt x="871" y="861"/>
                    <a:pt x="889" y="874"/>
                    <a:pt x="908" y="856"/>
                  </a:cubicBezTo>
                  <a:cubicBezTo>
                    <a:pt x="927" y="837"/>
                    <a:pt x="937" y="822"/>
                    <a:pt x="944" y="804"/>
                  </a:cubicBezTo>
                  <a:cubicBezTo>
                    <a:pt x="950" y="786"/>
                    <a:pt x="974" y="784"/>
                    <a:pt x="991" y="798"/>
                  </a:cubicBezTo>
                  <a:cubicBezTo>
                    <a:pt x="1008" y="813"/>
                    <a:pt x="1007" y="815"/>
                    <a:pt x="1011" y="842"/>
                  </a:cubicBezTo>
                  <a:cubicBezTo>
                    <a:pt x="1015" y="869"/>
                    <a:pt x="1012" y="904"/>
                    <a:pt x="1029" y="926"/>
                  </a:cubicBezTo>
                  <a:cubicBezTo>
                    <a:pt x="1046" y="949"/>
                    <a:pt x="1050" y="958"/>
                    <a:pt x="1061" y="945"/>
                  </a:cubicBezTo>
                  <a:cubicBezTo>
                    <a:pt x="1073" y="932"/>
                    <a:pt x="1090" y="906"/>
                    <a:pt x="1106" y="903"/>
                  </a:cubicBezTo>
                  <a:cubicBezTo>
                    <a:pt x="1123" y="899"/>
                    <a:pt x="1129" y="888"/>
                    <a:pt x="1133" y="875"/>
                  </a:cubicBezTo>
                  <a:cubicBezTo>
                    <a:pt x="1136" y="862"/>
                    <a:pt x="1138" y="858"/>
                    <a:pt x="1166" y="866"/>
                  </a:cubicBezTo>
                  <a:cubicBezTo>
                    <a:pt x="1194" y="874"/>
                    <a:pt x="1191" y="867"/>
                    <a:pt x="1216" y="852"/>
                  </a:cubicBezTo>
                  <a:cubicBezTo>
                    <a:pt x="1240" y="836"/>
                    <a:pt x="1231" y="815"/>
                    <a:pt x="1259" y="806"/>
                  </a:cubicBezTo>
                  <a:cubicBezTo>
                    <a:pt x="1288" y="796"/>
                    <a:pt x="1297" y="813"/>
                    <a:pt x="1313" y="787"/>
                  </a:cubicBezTo>
                  <a:cubicBezTo>
                    <a:pt x="1328" y="761"/>
                    <a:pt x="1362" y="754"/>
                    <a:pt x="1375" y="749"/>
                  </a:cubicBezTo>
                  <a:cubicBezTo>
                    <a:pt x="1388" y="744"/>
                    <a:pt x="1397" y="729"/>
                    <a:pt x="1420" y="756"/>
                  </a:cubicBezTo>
                  <a:cubicBezTo>
                    <a:pt x="1443" y="783"/>
                    <a:pt x="1496" y="734"/>
                    <a:pt x="1506" y="710"/>
                  </a:cubicBezTo>
                  <a:cubicBezTo>
                    <a:pt x="1515" y="685"/>
                    <a:pt x="1517" y="435"/>
                    <a:pt x="1517" y="435"/>
                  </a:cubicBezTo>
                  <a:cubicBezTo>
                    <a:pt x="1179" y="220"/>
                    <a:pt x="1179" y="220"/>
                    <a:pt x="1179" y="220"/>
                  </a:cubicBezTo>
                  <a:cubicBezTo>
                    <a:pt x="694" y="43"/>
                    <a:pt x="694" y="43"/>
                    <a:pt x="694" y="43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170" y="353"/>
                    <a:pt x="170" y="353"/>
                    <a:pt x="170" y="353"/>
                  </a:cubicBezTo>
                  <a:lnTo>
                    <a:pt x="222" y="3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1291" y="4682827"/>
              <a:ext cx="447675" cy="560387"/>
            </a:xfrm>
            <a:custGeom>
              <a:avLst/>
              <a:gdLst>
                <a:gd name="T0" fmla="*/ 553 w 800"/>
                <a:gd name="T1" fmla="*/ 211 h 1002"/>
                <a:gd name="T2" fmla="*/ 515 w 800"/>
                <a:gd name="T3" fmla="*/ 227 h 1002"/>
                <a:gd name="T4" fmla="*/ 498 w 800"/>
                <a:gd name="T5" fmla="*/ 265 h 1002"/>
                <a:gd name="T6" fmla="*/ 456 w 800"/>
                <a:gd name="T7" fmla="*/ 289 h 1002"/>
                <a:gd name="T8" fmla="*/ 437 w 800"/>
                <a:gd name="T9" fmla="*/ 314 h 1002"/>
                <a:gd name="T10" fmla="*/ 467 w 800"/>
                <a:gd name="T11" fmla="*/ 331 h 1002"/>
                <a:gd name="T12" fmla="*/ 517 w 800"/>
                <a:gd name="T13" fmla="*/ 297 h 1002"/>
                <a:gd name="T14" fmla="*/ 584 w 800"/>
                <a:gd name="T15" fmla="*/ 282 h 1002"/>
                <a:gd name="T16" fmla="*/ 644 w 800"/>
                <a:gd name="T17" fmla="*/ 337 h 1002"/>
                <a:gd name="T18" fmla="*/ 672 w 800"/>
                <a:gd name="T19" fmla="*/ 315 h 1002"/>
                <a:gd name="T20" fmla="*/ 710 w 800"/>
                <a:gd name="T21" fmla="*/ 258 h 1002"/>
                <a:gd name="T22" fmla="*/ 741 w 800"/>
                <a:gd name="T23" fmla="*/ 284 h 1002"/>
                <a:gd name="T24" fmla="*/ 777 w 800"/>
                <a:gd name="T25" fmla="*/ 320 h 1002"/>
                <a:gd name="T26" fmla="*/ 772 w 800"/>
                <a:gd name="T27" fmla="*/ 364 h 1002"/>
                <a:gd name="T28" fmla="*/ 724 w 800"/>
                <a:gd name="T29" fmla="*/ 379 h 1002"/>
                <a:gd name="T30" fmla="*/ 682 w 800"/>
                <a:gd name="T31" fmla="*/ 411 h 1002"/>
                <a:gd name="T32" fmla="*/ 641 w 800"/>
                <a:gd name="T33" fmla="*/ 448 h 1002"/>
                <a:gd name="T34" fmla="*/ 657 w 800"/>
                <a:gd name="T35" fmla="*/ 466 h 1002"/>
                <a:gd name="T36" fmla="*/ 683 w 800"/>
                <a:gd name="T37" fmla="*/ 440 h 1002"/>
                <a:gd name="T38" fmla="*/ 692 w 800"/>
                <a:gd name="T39" fmla="*/ 428 h 1002"/>
                <a:gd name="T40" fmla="*/ 710 w 800"/>
                <a:gd name="T41" fmla="*/ 447 h 1002"/>
                <a:gd name="T42" fmla="*/ 693 w 800"/>
                <a:gd name="T43" fmla="*/ 494 h 1002"/>
                <a:gd name="T44" fmla="*/ 656 w 800"/>
                <a:gd name="T45" fmla="*/ 515 h 1002"/>
                <a:gd name="T46" fmla="*/ 678 w 800"/>
                <a:gd name="T47" fmla="*/ 551 h 1002"/>
                <a:gd name="T48" fmla="*/ 678 w 800"/>
                <a:gd name="T49" fmla="*/ 612 h 1002"/>
                <a:gd name="T50" fmla="*/ 672 w 800"/>
                <a:gd name="T51" fmla="*/ 649 h 1002"/>
                <a:gd name="T52" fmla="*/ 691 w 800"/>
                <a:gd name="T53" fmla="*/ 698 h 1002"/>
                <a:gd name="T54" fmla="*/ 668 w 800"/>
                <a:gd name="T55" fmla="*/ 709 h 1002"/>
                <a:gd name="T56" fmla="*/ 639 w 800"/>
                <a:gd name="T57" fmla="*/ 746 h 1002"/>
                <a:gd name="T58" fmla="*/ 622 w 800"/>
                <a:gd name="T59" fmla="*/ 791 h 1002"/>
                <a:gd name="T60" fmla="*/ 592 w 800"/>
                <a:gd name="T61" fmla="*/ 816 h 1002"/>
                <a:gd name="T62" fmla="*/ 566 w 800"/>
                <a:gd name="T63" fmla="*/ 832 h 1002"/>
                <a:gd name="T64" fmla="*/ 538 w 800"/>
                <a:gd name="T65" fmla="*/ 860 h 1002"/>
                <a:gd name="T66" fmla="*/ 531 w 800"/>
                <a:gd name="T67" fmla="*/ 897 h 1002"/>
                <a:gd name="T68" fmla="*/ 531 w 800"/>
                <a:gd name="T69" fmla="*/ 945 h 1002"/>
                <a:gd name="T70" fmla="*/ 525 w 800"/>
                <a:gd name="T71" fmla="*/ 980 h 1002"/>
                <a:gd name="T72" fmla="*/ 492 w 800"/>
                <a:gd name="T73" fmla="*/ 971 h 1002"/>
                <a:gd name="T74" fmla="*/ 413 w 800"/>
                <a:gd name="T75" fmla="*/ 947 h 1002"/>
                <a:gd name="T76" fmla="*/ 348 w 800"/>
                <a:gd name="T77" fmla="*/ 945 h 1002"/>
                <a:gd name="T78" fmla="*/ 323 w 800"/>
                <a:gd name="T79" fmla="*/ 900 h 1002"/>
                <a:gd name="T80" fmla="*/ 306 w 800"/>
                <a:gd name="T81" fmla="*/ 923 h 1002"/>
                <a:gd name="T82" fmla="*/ 272 w 800"/>
                <a:gd name="T83" fmla="*/ 952 h 1002"/>
                <a:gd name="T84" fmla="*/ 223 w 800"/>
                <a:gd name="T85" fmla="*/ 955 h 1002"/>
                <a:gd name="T86" fmla="*/ 195 w 800"/>
                <a:gd name="T87" fmla="*/ 936 h 1002"/>
                <a:gd name="T88" fmla="*/ 165 w 800"/>
                <a:gd name="T89" fmla="*/ 870 h 1002"/>
                <a:gd name="T90" fmla="*/ 155 w 800"/>
                <a:gd name="T91" fmla="*/ 821 h 1002"/>
                <a:gd name="T92" fmla="*/ 134 w 800"/>
                <a:gd name="T93" fmla="*/ 787 h 1002"/>
                <a:gd name="T94" fmla="*/ 88 w 800"/>
                <a:gd name="T95" fmla="*/ 781 h 1002"/>
                <a:gd name="T96" fmla="*/ 69 w 800"/>
                <a:gd name="T97" fmla="*/ 704 h 1002"/>
                <a:gd name="T98" fmla="*/ 2 w 800"/>
                <a:gd name="T99" fmla="*/ 625 h 1002"/>
                <a:gd name="T100" fmla="*/ 17 w 800"/>
                <a:gd name="T101" fmla="*/ 563 h 1002"/>
                <a:gd name="T102" fmla="*/ 27 w 800"/>
                <a:gd name="T103" fmla="*/ 500 h 1002"/>
                <a:gd name="T104" fmla="*/ 143 w 800"/>
                <a:gd name="T105" fmla="*/ 205 h 1002"/>
                <a:gd name="T106" fmla="*/ 229 w 800"/>
                <a:gd name="T107" fmla="*/ 0 h 1002"/>
                <a:gd name="T108" fmla="*/ 410 w 800"/>
                <a:gd name="T109" fmla="*/ 39 h 1002"/>
                <a:gd name="T110" fmla="*/ 547 w 800"/>
                <a:gd name="T111" fmla="*/ 125 h 1002"/>
                <a:gd name="T112" fmla="*/ 557 w 800"/>
                <a:gd name="T113" fmla="*/ 209 h 1002"/>
                <a:gd name="T114" fmla="*/ 553 w 800"/>
                <a:gd name="T115" fmla="*/ 211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0" h="1002">
                  <a:moveTo>
                    <a:pt x="553" y="211"/>
                  </a:moveTo>
                  <a:cubicBezTo>
                    <a:pt x="542" y="216"/>
                    <a:pt x="530" y="221"/>
                    <a:pt x="515" y="227"/>
                  </a:cubicBezTo>
                  <a:cubicBezTo>
                    <a:pt x="489" y="238"/>
                    <a:pt x="505" y="240"/>
                    <a:pt x="498" y="265"/>
                  </a:cubicBezTo>
                  <a:cubicBezTo>
                    <a:pt x="491" y="291"/>
                    <a:pt x="474" y="292"/>
                    <a:pt x="456" y="289"/>
                  </a:cubicBezTo>
                  <a:cubicBezTo>
                    <a:pt x="437" y="287"/>
                    <a:pt x="431" y="292"/>
                    <a:pt x="437" y="314"/>
                  </a:cubicBezTo>
                  <a:cubicBezTo>
                    <a:pt x="443" y="336"/>
                    <a:pt x="457" y="330"/>
                    <a:pt x="467" y="331"/>
                  </a:cubicBezTo>
                  <a:cubicBezTo>
                    <a:pt x="478" y="332"/>
                    <a:pt x="510" y="307"/>
                    <a:pt x="517" y="297"/>
                  </a:cubicBezTo>
                  <a:cubicBezTo>
                    <a:pt x="525" y="288"/>
                    <a:pt x="566" y="270"/>
                    <a:pt x="584" y="282"/>
                  </a:cubicBezTo>
                  <a:cubicBezTo>
                    <a:pt x="603" y="293"/>
                    <a:pt x="620" y="317"/>
                    <a:pt x="644" y="337"/>
                  </a:cubicBezTo>
                  <a:cubicBezTo>
                    <a:pt x="668" y="357"/>
                    <a:pt x="664" y="322"/>
                    <a:pt x="672" y="315"/>
                  </a:cubicBezTo>
                  <a:cubicBezTo>
                    <a:pt x="681" y="308"/>
                    <a:pt x="693" y="284"/>
                    <a:pt x="710" y="258"/>
                  </a:cubicBezTo>
                  <a:cubicBezTo>
                    <a:pt x="727" y="232"/>
                    <a:pt x="739" y="259"/>
                    <a:pt x="741" y="284"/>
                  </a:cubicBezTo>
                  <a:cubicBezTo>
                    <a:pt x="742" y="308"/>
                    <a:pt x="754" y="300"/>
                    <a:pt x="777" y="320"/>
                  </a:cubicBezTo>
                  <a:cubicBezTo>
                    <a:pt x="800" y="340"/>
                    <a:pt x="780" y="348"/>
                    <a:pt x="772" y="364"/>
                  </a:cubicBezTo>
                  <a:cubicBezTo>
                    <a:pt x="765" y="381"/>
                    <a:pt x="744" y="388"/>
                    <a:pt x="724" y="379"/>
                  </a:cubicBezTo>
                  <a:cubicBezTo>
                    <a:pt x="703" y="371"/>
                    <a:pt x="687" y="399"/>
                    <a:pt x="682" y="411"/>
                  </a:cubicBezTo>
                  <a:cubicBezTo>
                    <a:pt x="677" y="422"/>
                    <a:pt x="678" y="429"/>
                    <a:pt x="641" y="448"/>
                  </a:cubicBezTo>
                  <a:cubicBezTo>
                    <a:pt x="604" y="466"/>
                    <a:pt x="645" y="472"/>
                    <a:pt x="657" y="466"/>
                  </a:cubicBezTo>
                  <a:cubicBezTo>
                    <a:pt x="668" y="461"/>
                    <a:pt x="682" y="450"/>
                    <a:pt x="683" y="440"/>
                  </a:cubicBezTo>
                  <a:cubicBezTo>
                    <a:pt x="685" y="429"/>
                    <a:pt x="682" y="450"/>
                    <a:pt x="692" y="428"/>
                  </a:cubicBezTo>
                  <a:cubicBezTo>
                    <a:pt x="702" y="406"/>
                    <a:pt x="710" y="434"/>
                    <a:pt x="710" y="447"/>
                  </a:cubicBezTo>
                  <a:cubicBezTo>
                    <a:pt x="710" y="460"/>
                    <a:pt x="698" y="481"/>
                    <a:pt x="693" y="494"/>
                  </a:cubicBezTo>
                  <a:cubicBezTo>
                    <a:pt x="687" y="507"/>
                    <a:pt x="678" y="506"/>
                    <a:pt x="656" y="515"/>
                  </a:cubicBezTo>
                  <a:cubicBezTo>
                    <a:pt x="634" y="524"/>
                    <a:pt x="662" y="531"/>
                    <a:pt x="678" y="551"/>
                  </a:cubicBezTo>
                  <a:cubicBezTo>
                    <a:pt x="695" y="571"/>
                    <a:pt x="693" y="591"/>
                    <a:pt x="678" y="612"/>
                  </a:cubicBezTo>
                  <a:cubicBezTo>
                    <a:pt x="664" y="632"/>
                    <a:pt x="661" y="630"/>
                    <a:pt x="672" y="649"/>
                  </a:cubicBezTo>
                  <a:cubicBezTo>
                    <a:pt x="682" y="667"/>
                    <a:pt x="681" y="669"/>
                    <a:pt x="691" y="698"/>
                  </a:cubicBezTo>
                  <a:cubicBezTo>
                    <a:pt x="701" y="726"/>
                    <a:pt x="670" y="694"/>
                    <a:pt x="668" y="709"/>
                  </a:cubicBezTo>
                  <a:cubicBezTo>
                    <a:pt x="666" y="724"/>
                    <a:pt x="656" y="730"/>
                    <a:pt x="639" y="746"/>
                  </a:cubicBezTo>
                  <a:cubicBezTo>
                    <a:pt x="622" y="763"/>
                    <a:pt x="623" y="774"/>
                    <a:pt x="622" y="791"/>
                  </a:cubicBezTo>
                  <a:cubicBezTo>
                    <a:pt x="620" y="807"/>
                    <a:pt x="605" y="817"/>
                    <a:pt x="592" y="816"/>
                  </a:cubicBezTo>
                  <a:cubicBezTo>
                    <a:pt x="579" y="815"/>
                    <a:pt x="573" y="814"/>
                    <a:pt x="566" y="832"/>
                  </a:cubicBezTo>
                  <a:cubicBezTo>
                    <a:pt x="560" y="849"/>
                    <a:pt x="553" y="858"/>
                    <a:pt x="538" y="860"/>
                  </a:cubicBezTo>
                  <a:cubicBezTo>
                    <a:pt x="524" y="861"/>
                    <a:pt x="523" y="871"/>
                    <a:pt x="531" y="897"/>
                  </a:cubicBezTo>
                  <a:cubicBezTo>
                    <a:pt x="538" y="923"/>
                    <a:pt x="534" y="929"/>
                    <a:pt x="531" y="945"/>
                  </a:cubicBezTo>
                  <a:cubicBezTo>
                    <a:pt x="528" y="959"/>
                    <a:pt x="536" y="961"/>
                    <a:pt x="525" y="980"/>
                  </a:cubicBezTo>
                  <a:cubicBezTo>
                    <a:pt x="525" y="980"/>
                    <a:pt x="505" y="1002"/>
                    <a:pt x="492" y="971"/>
                  </a:cubicBezTo>
                  <a:cubicBezTo>
                    <a:pt x="480" y="940"/>
                    <a:pt x="454" y="919"/>
                    <a:pt x="413" y="947"/>
                  </a:cubicBezTo>
                  <a:cubicBezTo>
                    <a:pt x="372" y="976"/>
                    <a:pt x="359" y="983"/>
                    <a:pt x="348" y="945"/>
                  </a:cubicBezTo>
                  <a:cubicBezTo>
                    <a:pt x="337" y="907"/>
                    <a:pt x="348" y="902"/>
                    <a:pt x="323" y="900"/>
                  </a:cubicBezTo>
                  <a:cubicBezTo>
                    <a:pt x="299" y="898"/>
                    <a:pt x="311" y="909"/>
                    <a:pt x="306" y="923"/>
                  </a:cubicBezTo>
                  <a:cubicBezTo>
                    <a:pt x="301" y="937"/>
                    <a:pt x="281" y="939"/>
                    <a:pt x="272" y="952"/>
                  </a:cubicBezTo>
                  <a:cubicBezTo>
                    <a:pt x="263" y="964"/>
                    <a:pt x="245" y="948"/>
                    <a:pt x="223" y="955"/>
                  </a:cubicBezTo>
                  <a:cubicBezTo>
                    <a:pt x="200" y="961"/>
                    <a:pt x="187" y="961"/>
                    <a:pt x="195" y="936"/>
                  </a:cubicBezTo>
                  <a:cubicBezTo>
                    <a:pt x="203" y="912"/>
                    <a:pt x="178" y="885"/>
                    <a:pt x="165" y="870"/>
                  </a:cubicBezTo>
                  <a:cubicBezTo>
                    <a:pt x="153" y="854"/>
                    <a:pt x="142" y="844"/>
                    <a:pt x="155" y="821"/>
                  </a:cubicBezTo>
                  <a:cubicBezTo>
                    <a:pt x="169" y="799"/>
                    <a:pt x="158" y="776"/>
                    <a:pt x="134" y="787"/>
                  </a:cubicBezTo>
                  <a:cubicBezTo>
                    <a:pt x="109" y="797"/>
                    <a:pt x="97" y="810"/>
                    <a:pt x="88" y="781"/>
                  </a:cubicBezTo>
                  <a:cubicBezTo>
                    <a:pt x="78" y="753"/>
                    <a:pt x="96" y="734"/>
                    <a:pt x="69" y="704"/>
                  </a:cubicBezTo>
                  <a:cubicBezTo>
                    <a:pt x="42" y="673"/>
                    <a:pt x="3" y="661"/>
                    <a:pt x="2" y="625"/>
                  </a:cubicBezTo>
                  <a:cubicBezTo>
                    <a:pt x="0" y="589"/>
                    <a:pt x="9" y="573"/>
                    <a:pt x="17" y="563"/>
                  </a:cubicBezTo>
                  <a:cubicBezTo>
                    <a:pt x="25" y="553"/>
                    <a:pt x="27" y="503"/>
                    <a:pt x="27" y="500"/>
                  </a:cubicBezTo>
                  <a:cubicBezTo>
                    <a:pt x="27" y="497"/>
                    <a:pt x="143" y="205"/>
                    <a:pt x="143" y="205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57" y="209"/>
                    <a:pt x="557" y="209"/>
                    <a:pt x="557" y="209"/>
                  </a:cubicBezTo>
                  <a:lnTo>
                    <a:pt x="553" y="21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5291" y="4692352"/>
              <a:ext cx="117475" cy="107950"/>
            </a:xfrm>
            <a:custGeom>
              <a:avLst/>
              <a:gdLst>
                <a:gd name="T0" fmla="*/ 104 w 210"/>
                <a:gd name="T1" fmla="*/ 193 h 193"/>
                <a:gd name="T2" fmla="*/ 120 w 210"/>
                <a:gd name="T3" fmla="*/ 182 h 193"/>
                <a:gd name="T4" fmla="*/ 185 w 210"/>
                <a:gd name="T5" fmla="*/ 135 h 193"/>
                <a:gd name="T6" fmla="*/ 195 w 210"/>
                <a:gd name="T7" fmla="*/ 100 h 193"/>
                <a:gd name="T8" fmla="*/ 153 w 210"/>
                <a:gd name="T9" fmla="*/ 41 h 193"/>
                <a:gd name="T10" fmla="*/ 86 w 210"/>
                <a:gd name="T11" fmla="*/ 13 h 193"/>
                <a:gd name="T12" fmla="*/ 81 w 210"/>
                <a:gd name="T13" fmla="*/ 8 h 193"/>
                <a:gd name="T14" fmla="*/ 73 w 210"/>
                <a:gd name="T15" fmla="*/ 0 h 193"/>
                <a:gd name="T16" fmla="*/ 0 w 210"/>
                <a:gd name="T17" fmla="*/ 49 h 193"/>
                <a:gd name="T18" fmla="*/ 8 w 210"/>
                <a:gd name="T19" fmla="*/ 94 h 193"/>
                <a:gd name="T20" fmla="*/ 25 w 210"/>
                <a:gd name="T21" fmla="*/ 116 h 193"/>
                <a:gd name="T22" fmla="*/ 33 w 210"/>
                <a:gd name="T23" fmla="*/ 139 h 193"/>
                <a:gd name="T24" fmla="*/ 54 w 210"/>
                <a:gd name="T25" fmla="*/ 163 h 193"/>
                <a:gd name="T26" fmla="*/ 87 w 210"/>
                <a:gd name="T27" fmla="*/ 183 h 193"/>
                <a:gd name="T28" fmla="*/ 104 w 210"/>
                <a:gd name="T2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93">
                  <a:moveTo>
                    <a:pt x="104" y="193"/>
                  </a:moveTo>
                  <a:cubicBezTo>
                    <a:pt x="111" y="189"/>
                    <a:pt x="113" y="187"/>
                    <a:pt x="120" y="182"/>
                  </a:cubicBezTo>
                  <a:cubicBezTo>
                    <a:pt x="135" y="167"/>
                    <a:pt x="161" y="140"/>
                    <a:pt x="185" y="135"/>
                  </a:cubicBezTo>
                  <a:cubicBezTo>
                    <a:pt x="210" y="130"/>
                    <a:pt x="210" y="135"/>
                    <a:pt x="195" y="100"/>
                  </a:cubicBezTo>
                  <a:cubicBezTo>
                    <a:pt x="180" y="66"/>
                    <a:pt x="172" y="55"/>
                    <a:pt x="153" y="41"/>
                  </a:cubicBezTo>
                  <a:cubicBezTo>
                    <a:pt x="135" y="27"/>
                    <a:pt x="113" y="41"/>
                    <a:pt x="86" y="13"/>
                  </a:cubicBezTo>
                  <a:cubicBezTo>
                    <a:pt x="84" y="11"/>
                    <a:pt x="83" y="9"/>
                    <a:pt x="81" y="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25" y="116"/>
                    <a:pt x="33" y="130"/>
                    <a:pt x="33" y="139"/>
                  </a:cubicBezTo>
                  <a:cubicBezTo>
                    <a:pt x="33" y="148"/>
                    <a:pt x="30" y="152"/>
                    <a:pt x="54" y="163"/>
                  </a:cubicBezTo>
                  <a:cubicBezTo>
                    <a:pt x="79" y="175"/>
                    <a:pt x="82" y="177"/>
                    <a:pt x="87" y="183"/>
                  </a:cubicBezTo>
                  <a:cubicBezTo>
                    <a:pt x="92" y="189"/>
                    <a:pt x="104" y="193"/>
                    <a:pt x="104" y="193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3141" y="4305002"/>
              <a:ext cx="574675" cy="692150"/>
            </a:xfrm>
            <a:custGeom>
              <a:avLst/>
              <a:gdLst>
                <a:gd name="T0" fmla="*/ 214 w 1029"/>
                <a:gd name="T1" fmla="*/ 858 h 1236"/>
                <a:gd name="T2" fmla="*/ 247 w 1029"/>
                <a:gd name="T3" fmla="*/ 893 h 1236"/>
                <a:gd name="T4" fmla="*/ 274 w 1029"/>
                <a:gd name="T5" fmla="*/ 902 h 1236"/>
                <a:gd name="T6" fmla="*/ 331 w 1029"/>
                <a:gd name="T7" fmla="*/ 918 h 1236"/>
                <a:gd name="T8" fmla="*/ 341 w 1029"/>
                <a:gd name="T9" fmla="*/ 954 h 1236"/>
                <a:gd name="T10" fmla="*/ 315 w 1029"/>
                <a:gd name="T11" fmla="*/ 990 h 1236"/>
                <a:gd name="T12" fmla="*/ 327 w 1029"/>
                <a:gd name="T13" fmla="*/ 1022 h 1236"/>
                <a:gd name="T14" fmla="*/ 343 w 1029"/>
                <a:gd name="T15" fmla="*/ 1061 h 1236"/>
                <a:gd name="T16" fmla="*/ 359 w 1029"/>
                <a:gd name="T17" fmla="*/ 1093 h 1236"/>
                <a:gd name="T18" fmla="*/ 389 w 1029"/>
                <a:gd name="T19" fmla="*/ 1133 h 1236"/>
                <a:gd name="T20" fmla="*/ 408 w 1029"/>
                <a:gd name="T21" fmla="*/ 1193 h 1236"/>
                <a:gd name="T22" fmla="*/ 456 w 1029"/>
                <a:gd name="T23" fmla="*/ 1193 h 1236"/>
                <a:gd name="T24" fmla="*/ 502 w 1029"/>
                <a:gd name="T25" fmla="*/ 1138 h 1236"/>
                <a:gd name="T26" fmla="*/ 538 w 1029"/>
                <a:gd name="T27" fmla="*/ 1152 h 1236"/>
                <a:gd name="T28" fmla="*/ 515 w 1029"/>
                <a:gd name="T29" fmla="*/ 1191 h 1236"/>
                <a:gd name="T30" fmla="*/ 518 w 1029"/>
                <a:gd name="T31" fmla="*/ 1232 h 1236"/>
                <a:gd name="T32" fmla="*/ 565 w 1029"/>
                <a:gd name="T33" fmla="*/ 1213 h 1236"/>
                <a:gd name="T34" fmla="*/ 584 w 1029"/>
                <a:gd name="T35" fmla="*/ 1165 h 1236"/>
                <a:gd name="T36" fmla="*/ 602 w 1029"/>
                <a:gd name="T37" fmla="*/ 1151 h 1236"/>
                <a:gd name="T38" fmla="*/ 645 w 1029"/>
                <a:gd name="T39" fmla="*/ 1193 h 1236"/>
                <a:gd name="T40" fmla="*/ 725 w 1029"/>
                <a:gd name="T41" fmla="*/ 1202 h 1236"/>
                <a:gd name="T42" fmla="*/ 784 w 1029"/>
                <a:gd name="T43" fmla="*/ 1219 h 1236"/>
                <a:gd name="T44" fmla="*/ 841 w 1029"/>
                <a:gd name="T45" fmla="*/ 1197 h 1236"/>
                <a:gd name="T46" fmla="*/ 899 w 1029"/>
                <a:gd name="T47" fmla="*/ 1124 h 1236"/>
                <a:gd name="T48" fmla="*/ 905 w 1029"/>
                <a:gd name="T49" fmla="*/ 1045 h 1236"/>
                <a:gd name="T50" fmla="*/ 923 w 1029"/>
                <a:gd name="T51" fmla="*/ 1014 h 1236"/>
                <a:gd name="T52" fmla="*/ 973 w 1029"/>
                <a:gd name="T53" fmla="*/ 992 h 1236"/>
                <a:gd name="T54" fmla="*/ 968 w 1029"/>
                <a:gd name="T55" fmla="*/ 966 h 1236"/>
                <a:gd name="T56" fmla="*/ 967 w 1029"/>
                <a:gd name="T57" fmla="*/ 935 h 1236"/>
                <a:gd name="T58" fmla="*/ 1003 w 1029"/>
                <a:gd name="T59" fmla="*/ 889 h 1236"/>
                <a:gd name="T60" fmla="*/ 1019 w 1029"/>
                <a:gd name="T61" fmla="*/ 761 h 1236"/>
                <a:gd name="T62" fmla="*/ 966 w 1029"/>
                <a:gd name="T63" fmla="*/ 464 h 1236"/>
                <a:gd name="T64" fmla="*/ 763 w 1029"/>
                <a:gd name="T65" fmla="*/ 244 h 1236"/>
                <a:gd name="T66" fmla="*/ 423 w 1029"/>
                <a:gd name="T67" fmla="*/ 0 h 1236"/>
                <a:gd name="T68" fmla="*/ 103 w 1029"/>
                <a:gd name="T69" fmla="*/ 244 h 1236"/>
                <a:gd name="T70" fmla="*/ 0 w 1029"/>
                <a:gd name="T71" fmla="*/ 560 h 1236"/>
                <a:gd name="T72" fmla="*/ 173 w 1029"/>
                <a:gd name="T73" fmla="*/ 732 h 1236"/>
                <a:gd name="T74" fmla="*/ 214 w 1029"/>
                <a:gd name="T75" fmla="*/ 858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9" h="1236">
                  <a:moveTo>
                    <a:pt x="214" y="858"/>
                  </a:moveTo>
                  <a:cubicBezTo>
                    <a:pt x="214" y="858"/>
                    <a:pt x="241" y="883"/>
                    <a:pt x="247" y="893"/>
                  </a:cubicBezTo>
                  <a:cubicBezTo>
                    <a:pt x="252" y="903"/>
                    <a:pt x="258" y="903"/>
                    <a:pt x="274" y="902"/>
                  </a:cubicBezTo>
                  <a:cubicBezTo>
                    <a:pt x="291" y="901"/>
                    <a:pt x="314" y="895"/>
                    <a:pt x="331" y="918"/>
                  </a:cubicBezTo>
                  <a:cubicBezTo>
                    <a:pt x="347" y="942"/>
                    <a:pt x="354" y="944"/>
                    <a:pt x="341" y="954"/>
                  </a:cubicBezTo>
                  <a:cubicBezTo>
                    <a:pt x="327" y="965"/>
                    <a:pt x="318" y="979"/>
                    <a:pt x="315" y="990"/>
                  </a:cubicBezTo>
                  <a:cubicBezTo>
                    <a:pt x="312" y="1001"/>
                    <a:pt x="317" y="1013"/>
                    <a:pt x="327" y="1022"/>
                  </a:cubicBezTo>
                  <a:cubicBezTo>
                    <a:pt x="338" y="1031"/>
                    <a:pt x="341" y="1051"/>
                    <a:pt x="343" y="1061"/>
                  </a:cubicBezTo>
                  <a:cubicBezTo>
                    <a:pt x="345" y="1071"/>
                    <a:pt x="350" y="1088"/>
                    <a:pt x="359" y="1093"/>
                  </a:cubicBezTo>
                  <a:cubicBezTo>
                    <a:pt x="368" y="1098"/>
                    <a:pt x="381" y="1109"/>
                    <a:pt x="389" y="1133"/>
                  </a:cubicBezTo>
                  <a:cubicBezTo>
                    <a:pt x="397" y="1156"/>
                    <a:pt x="391" y="1172"/>
                    <a:pt x="408" y="1193"/>
                  </a:cubicBezTo>
                  <a:cubicBezTo>
                    <a:pt x="425" y="1215"/>
                    <a:pt x="446" y="1204"/>
                    <a:pt x="456" y="1193"/>
                  </a:cubicBezTo>
                  <a:cubicBezTo>
                    <a:pt x="465" y="1182"/>
                    <a:pt x="484" y="1141"/>
                    <a:pt x="502" y="1138"/>
                  </a:cubicBezTo>
                  <a:cubicBezTo>
                    <a:pt x="519" y="1135"/>
                    <a:pt x="541" y="1136"/>
                    <a:pt x="538" y="1152"/>
                  </a:cubicBezTo>
                  <a:cubicBezTo>
                    <a:pt x="534" y="1169"/>
                    <a:pt x="524" y="1181"/>
                    <a:pt x="515" y="1191"/>
                  </a:cubicBezTo>
                  <a:cubicBezTo>
                    <a:pt x="506" y="1201"/>
                    <a:pt x="506" y="1228"/>
                    <a:pt x="518" y="1232"/>
                  </a:cubicBezTo>
                  <a:cubicBezTo>
                    <a:pt x="530" y="1236"/>
                    <a:pt x="557" y="1219"/>
                    <a:pt x="565" y="1213"/>
                  </a:cubicBezTo>
                  <a:cubicBezTo>
                    <a:pt x="573" y="1206"/>
                    <a:pt x="592" y="1180"/>
                    <a:pt x="584" y="1165"/>
                  </a:cubicBezTo>
                  <a:cubicBezTo>
                    <a:pt x="575" y="1151"/>
                    <a:pt x="588" y="1135"/>
                    <a:pt x="602" y="1151"/>
                  </a:cubicBezTo>
                  <a:cubicBezTo>
                    <a:pt x="616" y="1167"/>
                    <a:pt x="627" y="1188"/>
                    <a:pt x="645" y="1193"/>
                  </a:cubicBezTo>
                  <a:cubicBezTo>
                    <a:pt x="664" y="1198"/>
                    <a:pt x="706" y="1204"/>
                    <a:pt x="725" y="1202"/>
                  </a:cubicBezTo>
                  <a:cubicBezTo>
                    <a:pt x="745" y="1200"/>
                    <a:pt x="768" y="1208"/>
                    <a:pt x="784" y="1219"/>
                  </a:cubicBezTo>
                  <a:cubicBezTo>
                    <a:pt x="801" y="1229"/>
                    <a:pt x="819" y="1216"/>
                    <a:pt x="841" y="1197"/>
                  </a:cubicBezTo>
                  <a:cubicBezTo>
                    <a:pt x="862" y="1179"/>
                    <a:pt x="891" y="1142"/>
                    <a:pt x="899" y="1124"/>
                  </a:cubicBezTo>
                  <a:cubicBezTo>
                    <a:pt x="907" y="1107"/>
                    <a:pt x="912" y="1077"/>
                    <a:pt x="905" y="1045"/>
                  </a:cubicBezTo>
                  <a:cubicBezTo>
                    <a:pt x="899" y="1014"/>
                    <a:pt x="903" y="1012"/>
                    <a:pt x="923" y="1014"/>
                  </a:cubicBezTo>
                  <a:cubicBezTo>
                    <a:pt x="942" y="1016"/>
                    <a:pt x="959" y="1001"/>
                    <a:pt x="973" y="992"/>
                  </a:cubicBezTo>
                  <a:cubicBezTo>
                    <a:pt x="987" y="983"/>
                    <a:pt x="992" y="976"/>
                    <a:pt x="968" y="966"/>
                  </a:cubicBezTo>
                  <a:cubicBezTo>
                    <a:pt x="943" y="955"/>
                    <a:pt x="950" y="944"/>
                    <a:pt x="967" y="935"/>
                  </a:cubicBezTo>
                  <a:cubicBezTo>
                    <a:pt x="983" y="926"/>
                    <a:pt x="996" y="902"/>
                    <a:pt x="1003" y="889"/>
                  </a:cubicBezTo>
                  <a:cubicBezTo>
                    <a:pt x="1010" y="875"/>
                    <a:pt x="1029" y="790"/>
                    <a:pt x="1019" y="761"/>
                  </a:cubicBezTo>
                  <a:cubicBezTo>
                    <a:pt x="1009" y="731"/>
                    <a:pt x="966" y="464"/>
                    <a:pt x="966" y="464"/>
                  </a:cubicBezTo>
                  <a:cubicBezTo>
                    <a:pt x="763" y="244"/>
                    <a:pt x="763" y="244"/>
                    <a:pt x="763" y="244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103" y="244"/>
                    <a:pt x="103" y="244"/>
                    <a:pt x="103" y="244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173" y="732"/>
                    <a:pt x="173" y="732"/>
                    <a:pt x="173" y="732"/>
                  </a:cubicBezTo>
                  <a:lnTo>
                    <a:pt x="21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79591" y="4158952"/>
              <a:ext cx="695325" cy="628650"/>
            </a:xfrm>
            <a:custGeom>
              <a:avLst/>
              <a:gdLst>
                <a:gd name="T0" fmla="*/ 219 w 1241"/>
                <a:gd name="T1" fmla="*/ 769 h 1123"/>
                <a:gd name="T2" fmla="*/ 261 w 1241"/>
                <a:gd name="T3" fmla="*/ 836 h 1123"/>
                <a:gd name="T4" fmla="*/ 334 w 1241"/>
                <a:gd name="T5" fmla="*/ 905 h 1123"/>
                <a:gd name="T6" fmla="*/ 448 w 1241"/>
                <a:gd name="T7" fmla="*/ 954 h 1123"/>
                <a:gd name="T8" fmla="*/ 585 w 1241"/>
                <a:gd name="T9" fmla="*/ 954 h 1123"/>
                <a:gd name="T10" fmla="*/ 692 w 1241"/>
                <a:gd name="T11" fmla="*/ 937 h 1123"/>
                <a:gd name="T12" fmla="*/ 739 w 1241"/>
                <a:gd name="T13" fmla="*/ 959 h 1123"/>
                <a:gd name="T14" fmla="*/ 753 w 1241"/>
                <a:gd name="T15" fmla="*/ 1021 h 1123"/>
                <a:gd name="T16" fmla="*/ 781 w 1241"/>
                <a:gd name="T17" fmla="*/ 1067 h 1123"/>
                <a:gd name="T18" fmla="*/ 859 w 1241"/>
                <a:gd name="T19" fmla="*/ 1063 h 1123"/>
                <a:gd name="T20" fmla="*/ 905 w 1241"/>
                <a:gd name="T21" fmla="*/ 1085 h 1123"/>
                <a:gd name="T22" fmla="*/ 974 w 1241"/>
                <a:gd name="T23" fmla="*/ 1110 h 1123"/>
                <a:gd name="T24" fmla="*/ 1019 w 1241"/>
                <a:gd name="T25" fmla="*/ 1105 h 1123"/>
                <a:gd name="T26" fmla="*/ 1046 w 1241"/>
                <a:gd name="T27" fmla="*/ 1104 h 1123"/>
                <a:gd name="T28" fmla="*/ 1089 w 1241"/>
                <a:gd name="T29" fmla="*/ 1041 h 1123"/>
                <a:gd name="T30" fmla="*/ 1141 w 1241"/>
                <a:gd name="T31" fmla="*/ 992 h 1123"/>
                <a:gd name="T32" fmla="*/ 1130 w 1241"/>
                <a:gd name="T33" fmla="*/ 903 h 1123"/>
                <a:gd name="T34" fmla="*/ 1108 w 1241"/>
                <a:gd name="T35" fmla="*/ 872 h 1123"/>
                <a:gd name="T36" fmla="*/ 1019 w 1241"/>
                <a:gd name="T37" fmla="*/ 866 h 1123"/>
                <a:gd name="T38" fmla="*/ 964 w 1241"/>
                <a:gd name="T39" fmla="*/ 807 h 1123"/>
                <a:gd name="T40" fmla="*/ 924 w 1241"/>
                <a:gd name="T41" fmla="*/ 769 h 1123"/>
                <a:gd name="T42" fmla="*/ 955 w 1241"/>
                <a:gd name="T43" fmla="*/ 761 h 1123"/>
                <a:gd name="T44" fmla="*/ 1001 w 1241"/>
                <a:gd name="T45" fmla="*/ 740 h 1123"/>
                <a:gd name="T46" fmla="*/ 1006 w 1241"/>
                <a:gd name="T47" fmla="*/ 658 h 1123"/>
                <a:gd name="T48" fmla="*/ 1047 w 1241"/>
                <a:gd name="T49" fmla="*/ 637 h 1123"/>
                <a:gd name="T50" fmla="*/ 1039 w 1241"/>
                <a:gd name="T51" fmla="*/ 549 h 1123"/>
                <a:gd name="T52" fmla="*/ 1100 w 1241"/>
                <a:gd name="T53" fmla="*/ 555 h 1123"/>
                <a:gd name="T54" fmla="*/ 1141 w 1241"/>
                <a:gd name="T55" fmla="*/ 606 h 1123"/>
                <a:gd name="T56" fmla="*/ 1201 w 1241"/>
                <a:gd name="T57" fmla="*/ 566 h 1123"/>
                <a:gd name="T58" fmla="*/ 1229 w 1241"/>
                <a:gd name="T59" fmla="*/ 522 h 1123"/>
                <a:gd name="T60" fmla="*/ 1207 w 1241"/>
                <a:gd name="T61" fmla="*/ 471 h 1123"/>
                <a:gd name="T62" fmla="*/ 1180 w 1241"/>
                <a:gd name="T63" fmla="*/ 455 h 1123"/>
                <a:gd name="T64" fmla="*/ 1146 w 1241"/>
                <a:gd name="T65" fmla="*/ 395 h 1123"/>
                <a:gd name="T66" fmla="*/ 1157 w 1241"/>
                <a:gd name="T67" fmla="*/ 192 h 1123"/>
                <a:gd name="T68" fmla="*/ 1119 w 1241"/>
                <a:gd name="T69" fmla="*/ 49 h 1123"/>
                <a:gd name="T70" fmla="*/ 827 w 1241"/>
                <a:gd name="T71" fmla="*/ 0 h 1123"/>
                <a:gd name="T72" fmla="*/ 522 w 1241"/>
                <a:gd name="T73" fmla="*/ 64 h 1123"/>
                <a:gd name="T74" fmla="*/ 0 w 1241"/>
                <a:gd name="T75" fmla="*/ 432 h 1123"/>
                <a:gd name="T76" fmla="*/ 32 w 1241"/>
                <a:gd name="T77" fmla="*/ 658 h 1123"/>
                <a:gd name="T78" fmla="*/ 196 w 1241"/>
                <a:gd name="T79" fmla="*/ 750 h 1123"/>
                <a:gd name="T80" fmla="*/ 219 w 1241"/>
                <a:gd name="T81" fmla="*/ 769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41" h="1123">
                  <a:moveTo>
                    <a:pt x="219" y="769"/>
                  </a:moveTo>
                  <a:cubicBezTo>
                    <a:pt x="219" y="769"/>
                    <a:pt x="252" y="824"/>
                    <a:pt x="261" y="836"/>
                  </a:cubicBezTo>
                  <a:cubicBezTo>
                    <a:pt x="270" y="849"/>
                    <a:pt x="304" y="880"/>
                    <a:pt x="334" y="905"/>
                  </a:cubicBezTo>
                  <a:cubicBezTo>
                    <a:pt x="363" y="929"/>
                    <a:pt x="405" y="941"/>
                    <a:pt x="448" y="954"/>
                  </a:cubicBezTo>
                  <a:cubicBezTo>
                    <a:pt x="491" y="967"/>
                    <a:pt x="548" y="968"/>
                    <a:pt x="585" y="954"/>
                  </a:cubicBezTo>
                  <a:cubicBezTo>
                    <a:pt x="622" y="940"/>
                    <a:pt x="669" y="934"/>
                    <a:pt x="692" y="937"/>
                  </a:cubicBezTo>
                  <a:cubicBezTo>
                    <a:pt x="716" y="940"/>
                    <a:pt x="737" y="922"/>
                    <a:pt x="739" y="959"/>
                  </a:cubicBezTo>
                  <a:cubicBezTo>
                    <a:pt x="742" y="995"/>
                    <a:pt x="744" y="993"/>
                    <a:pt x="753" y="1021"/>
                  </a:cubicBezTo>
                  <a:cubicBezTo>
                    <a:pt x="762" y="1048"/>
                    <a:pt x="747" y="1076"/>
                    <a:pt x="781" y="1067"/>
                  </a:cubicBezTo>
                  <a:cubicBezTo>
                    <a:pt x="816" y="1058"/>
                    <a:pt x="832" y="1050"/>
                    <a:pt x="859" y="1063"/>
                  </a:cubicBezTo>
                  <a:cubicBezTo>
                    <a:pt x="887" y="1075"/>
                    <a:pt x="883" y="1050"/>
                    <a:pt x="905" y="1085"/>
                  </a:cubicBezTo>
                  <a:cubicBezTo>
                    <a:pt x="928" y="1120"/>
                    <a:pt x="943" y="1116"/>
                    <a:pt x="974" y="1110"/>
                  </a:cubicBezTo>
                  <a:cubicBezTo>
                    <a:pt x="1005" y="1104"/>
                    <a:pt x="1004" y="1086"/>
                    <a:pt x="1019" y="1105"/>
                  </a:cubicBezTo>
                  <a:cubicBezTo>
                    <a:pt x="1035" y="1123"/>
                    <a:pt x="1047" y="1123"/>
                    <a:pt x="1046" y="1104"/>
                  </a:cubicBezTo>
                  <a:cubicBezTo>
                    <a:pt x="1045" y="1084"/>
                    <a:pt x="1069" y="1056"/>
                    <a:pt x="1089" y="1041"/>
                  </a:cubicBezTo>
                  <a:cubicBezTo>
                    <a:pt x="1108" y="1027"/>
                    <a:pt x="1143" y="1024"/>
                    <a:pt x="1141" y="992"/>
                  </a:cubicBezTo>
                  <a:cubicBezTo>
                    <a:pt x="1139" y="960"/>
                    <a:pt x="1127" y="924"/>
                    <a:pt x="1130" y="903"/>
                  </a:cubicBezTo>
                  <a:cubicBezTo>
                    <a:pt x="1132" y="881"/>
                    <a:pt x="1126" y="851"/>
                    <a:pt x="1108" y="872"/>
                  </a:cubicBezTo>
                  <a:cubicBezTo>
                    <a:pt x="1091" y="894"/>
                    <a:pt x="1042" y="891"/>
                    <a:pt x="1019" y="866"/>
                  </a:cubicBezTo>
                  <a:cubicBezTo>
                    <a:pt x="997" y="841"/>
                    <a:pt x="992" y="807"/>
                    <a:pt x="964" y="807"/>
                  </a:cubicBezTo>
                  <a:cubicBezTo>
                    <a:pt x="936" y="807"/>
                    <a:pt x="917" y="788"/>
                    <a:pt x="924" y="769"/>
                  </a:cubicBezTo>
                  <a:cubicBezTo>
                    <a:pt x="931" y="751"/>
                    <a:pt x="942" y="759"/>
                    <a:pt x="955" y="761"/>
                  </a:cubicBezTo>
                  <a:cubicBezTo>
                    <a:pt x="967" y="763"/>
                    <a:pt x="992" y="765"/>
                    <a:pt x="1001" y="740"/>
                  </a:cubicBezTo>
                  <a:cubicBezTo>
                    <a:pt x="1010" y="715"/>
                    <a:pt x="992" y="668"/>
                    <a:pt x="1006" y="658"/>
                  </a:cubicBezTo>
                  <a:cubicBezTo>
                    <a:pt x="1020" y="648"/>
                    <a:pt x="1054" y="663"/>
                    <a:pt x="1047" y="637"/>
                  </a:cubicBezTo>
                  <a:cubicBezTo>
                    <a:pt x="1040" y="612"/>
                    <a:pt x="1020" y="555"/>
                    <a:pt x="1039" y="549"/>
                  </a:cubicBezTo>
                  <a:cubicBezTo>
                    <a:pt x="1057" y="543"/>
                    <a:pt x="1091" y="542"/>
                    <a:pt x="1100" y="555"/>
                  </a:cubicBezTo>
                  <a:cubicBezTo>
                    <a:pt x="1109" y="569"/>
                    <a:pt x="1125" y="606"/>
                    <a:pt x="1141" y="606"/>
                  </a:cubicBezTo>
                  <a:cubicBezTo>
                    <a:pt x="1158" y="606"/>
                    <a:pt x="1161" y="577"/>
                    <a:pt x="1201" y="566"/>
                  </a:cubicBezTo>
                  <a:cubicBezTo>
                    <a:pt x="1241" y="554"/>
                    <a:pt x="1238" y="540"/>
                    <a:pt x="1229" y="522"/>
                  </a:cubicBezTo>
                  <a:cubicBezTo>
                    <a:pt x="1220" y="503"/>
                    <a:pt x="1199" y="485"/>
                    <a:pt x="1207" y="471"/>
                  </a:cubicBezTo>
                  <a:cubicBezTo>
                    <a:pt x="1215" y="458"/>
                    <a:pt x="1206" y="457"/>
                    <a:pt x="1180" y="455"/>
                  </a:cubicBezTo>
                  <a:cubicBezTo>
                    <a:pt x="1154" y="453"/>
                    <a:pt x="1136" y="439"/>
                    <a:pt x="1146" y="395"/>
                  </a:cubicBezTo>
                  <a:cubicBezTo>
                    <a:pt x="1157" y="351"/>
                    <a:pt x="1157" y="192"/>
                    <a:pt x="1157" y="192"/>
                  </a:cubicBezTo>
                  <a:cubicBezTo>
                    <a:pt x="1119" y="49"/>
                    <a:pt x="1119" y="49"/>
                    <a:pt x="1119" y="49"/>
                  </a:cubicBezTo>
                  <a:cubicBezTo>
                    <a:pt x="827" y="0"/>
                    <a:pt x="827" y="0"/>
                    <a:pt x="827" y="0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32" y="658"/>
                    <a:pt x="32" y="658"/>
                    <a:pt x="32" y="658"/>
                  </a:cubicBezTo>
                  <a:cubicBezTo>
                    <a:pt x="196" y="750"/>
                    <a:pt x="196" y="750"/>
                    <a:pt x="196" y="750"/>
                  </a:cubicBezTo>
                  <a:lnTo>
                    <a:pt x="219" y="76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98716" y="4246265"/>
              <a:ext cx="644525" cy="536575"/>
            </a:xfrm>
            <a:custGeom>
              <a:avLst/>
              <a:gdLst>
                <a:gd name="T0" fmla="*/ 584 w 1153"/>
                <a:gd name="T1" fmla="*/ 79 h 960"/>
                <a:gd name="T2" fmla="*/ 572 w 1153"/>
                <a:gd name="T3" fmla="*/ 95 h 960"/>
                <a:gd name="T4" fmla="*/ 565 w 1153"/>
                <a:gd name="T5" fmla="*/ 127 h 960"/>
                <a:gd name="T6" fmla="*/ 589 w 1153"/>
                <a:gd name="T7" fmla="*/ 141 h 960"/>
                <a:gd name="T8" fmla="*/ 611 w 1153"/>
                <a:gd name="T9" fmla="*/ 155 h 960"/>
                <a:gd name="T10" fmla="*/ 632 w 1153"/>
                <a:gd name="T11" fmla="*/ 175 h 960"/>
                <a:gd name="T12" fmla="*/ 666 w 1153"/>
                <a:gd name="T13" fmla="*/ 199 h 960"/>
                <a:gd name="T14" fmla="*/ 677 w 1153"/>
                <a:gd name="T15" fmla="*/ 215 h 960"/>
                <a:gd name="T16" fmla="*/ 717 w 1153"/>
                <a:gd name="T17" fmla="*/ 206 h 960"/>
                <a:gd name="T18" fmla="*/ 781 w 1153"/>
                <a:gd name="T19" fmla="*/ 247 h 960"/>
                <a:gd name="T20" fmla="*/ 811 w 1153"/>
                <a:gd name="T21" fmla="*/ 311 h 960"/>
                <a:gd name="T22" fmla="*/ 825 w 1153"/>
                <a:gd name="T23" fmla="*/ 328 h 960"/>
                <a:gd name="T24" fmla="*/ 846 w 1153"/>
                <a:gd name="T25" fmla="*/ 360 h 960"/>
                <a:gd name="T26" fmla="*/ 868 w 1153"/>
                <a:gd name="T27" fmla="*/ 440 h 960"/>
                <a:gd name="T28" fmla="*/ 904 w 1153"/>
                <a:gd name="T29" fmla="*/ 498 h 960"/>
                <a:gd name="T30" fmla="*/ 924 w 1153"/>
                <a:gd name="T31" fmla="*/ 553 h 960"/>
                <a:gd name="T32" fmla="*/ 992 w 1153"/>
                <a:gd name="T33" fmla="*/ 598 h 960"/>
                <a:gd name="T34" fmla="*/ 1031 w 1153"/>
                <a:gd name="T35" fmla="*/ 637 h 960"/>
                <a:gd name="T36" fmla="*/ 1063 w 1153"/>
                <a:gd name="T37" fmla="*/ 665 h 960"/>
                <a:gd name="T38" fmla="*/ 1111 w 1153"/>
                <a:gd name="T39" fmla="*/ 695 h 960"/>
                <a:gd name="T40" fmla="*/ 1143 w 1153"/>
                <a:gd name="T41" fmla="*/ 736 h 960"/>
                <a:gd name="T42" fmla="*/ 1138 w 1153"/>
                <a:gd name="T43" fmla="*/ 794 h 960"/>
                <a:gd name="T44" fmla="*/ 1108 w 1153"/>
                <a:gd name="T45" fmla="*/ 802 h 960"/>
                <a:gd name="T46" fmla="*/ 1038 w 1153"/>
                <a:gd name="T47" fmla="*/ 774 h 960"/>
                <a:gd name="T48" fmla="*/ 945 w 1153"/>
                <a:gd name="T49" fmla="*/ 729 h 960"/>
                <a:gd name="T50" fmla="*/ 928 w 1153"/>
                <a:gd name="T51" fmla="*/ 736 h 960"/>
                <a:gd name="T52" fmla="*/ 990 w 1153"/>
                <a:gd name="T53" fmla="*/ 769 h 960"/>
                <a:gd name="T54" fmla="*/ 1032 w 1153"/>
                <a:gd name="T55" fmla="*/ 797 h 960"/>
                <a:gd name="T56" fmla="*/ 1014 w 1153"/>
                <a:gd name="T57" fmla="*/ 831 h 960"/>
                <a:gd name="T58" fmla="*/ 989 w 1153"/>
                <a:gd name="T59" fmla="*/ 890 h 960"/>
                <a:gd name="T60" fmla="*/ 959 w 1153"/>
                <a:gd name="T61" fmla="*/ 926 h 960"/>
                <a:gd name="T62" fmla="*/ 891 w 1153"/>
                <a:gd name="T63" fmla="*/ 933 h 960"/>
                <a:gd name="T64" fmla="*/ 833 w 1153"/>
                <a:gd name="T65" fmla="*/ 843 h 960"/>
                <a:gd name="T66" fmla="*/ 792 w 1153"/>
                <a:gd name="T67" fmla="*/ 869 h 960"/>
                <a:gd name="T68" fmla="*/ 755 w 1153"/>
                <a:gd name="T69" fmla="*/ 920 h 960"/>
                <a:gd name="T70" fmla="*/ 646 w 1153"/>
                <a:gd name="T71" fmla="*/ 906 h 960"/>
                <a:gd name="T72" fmla="*/ 570 w 1153"/>
                <a:gd name="T73" fmla="*/ 919 h 960"/>
                <a:gd name="T74" fmla="*/ 589 w 1153"/>
                <a:gd name="T75" fmla="*/ 867 h 960"/>
                <a:gd name="T76" fmla="*/ 525 w 1153"/>
                <a:gd name="T77" fmla="*/ 823 h 960"/>
                <a:gd name="T78" fmla="*/ 478 w 1153"/>
                <a:gd name="T79" fmla="*/ 769 h 960"/>
                <a:gd name="T80" fmla="*/ 524 w 1153"/>
                <a:gd name="T81" fmla="*/ 700 h 960"/>
                <a:gd name="T82" fmla="*/ 495 w 1153"/>
                <a:gd name="T83" fmla="*/ 649 h 960"/>
                <a:gd name="T84" fmla="*/ 511 w 1153"/>
                <a:gd name="T85" fmla="*/ 628 h 960"/>
                <a:gd name="T86" fmla="*/ 586 w 1153"/>
                <a:gd name="T87" fmla="*/ 639 h 960"/>
                <a:gd name="T88" fmla="*/ 602 w 1153"/>
                <a:gd name="T89" fmla="*/ 623 h 960"/>
                <a:gd name="T90" fmla="*/ 583 w 1153"/>
                <a:gd name="T91" fmla="*/ 570 h 960"/>
                <a:gd name="T92" fmla="*/ 532 w 1153"/>
                <a:gd name="T93" fmla="*/ 563 h 960"/>
                <a:gd name="T94" fmla="*/ 474 w 1153"/>
                <a:gd name="T95" fmla="*/ 604 h 960"/>
                <a:gd name="T96" fmla="*/ 424 w 1153"/>
                <a:gd name="T97" fmla="*/ 557 h 960"/>
                <a:gd name="T98" fmla="*/ 384 w 1153"/>
                <a:gd name="T99" fmla="*/ 477 h 960"/>
                <a:gd name="T100" fmla="*/ 393 w 1153"/>
                <a:gd name="T101" fmla="*/ 429 h 960"/>
                <a:gd name="T102" fmla="*/ 361 w 1153"/>
                <a:gd name="T103" fmla="*/ 392 h 960"/>
                <a:gd name="T104" fmla="*/ 312 w 1153"/>
                <a:gd name="T105" fmla="*/ 380 h 960"/>
                <a:gd name="T106" fmla="*/ 243 w 1153"/>
                <a:gd name="T107" fmla="*/ 344 h 960"/>
                <a:gd name="T108" fmla="*/ 162 w 1153"/>
                <a:gd name="T109" fmla="*/ 294 h 960"/>
                <a:gd name="T110" fmla="*/ 99 w 1153"/>
                <a:gd name="T111" fmla="*/ 253 h 960"/>
                <a:gd name="T112" fmla="*/ 31 w 1153"/>
                <a:gd name="T113" fmla="*/ 184 h 960"/>
                <a:gd name="T114" fmla="*/ 399 w 1153"/>
                <a:gd name="T115" fmla="*/ 0 h 960"/>
                <a:gd name="T116" fmla="*/ 491 w 1153"/>
                <a:gd name="T117" fmla="*/ 26 h 960"/>
                <a:gd name="T118" fmla="*/ 542 w 1153"/>
                <a:gd name="T119" fmla="*/ 52 h 960"/>
                <a:gd name="T120" fmla="*/ 586 w 1153"/>
                <a:gd name="T121" fmla="*/ 75 h 960"/>
                <a:gd name="T122" fmla="*/ 584 w 1153"/>
                <a:gd name="T123" fmla="*/ 79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53" h="960">
                  <a:moveTo>
                    <a:pt x="584" y="79"/>
                  </a:moveTo>
                  <a:cubicBezTo>
                    <a:pt x="581" y="87"/>
                    <a:pt x="577" y="89"/>
                    <a:pt x="572" y="95"/>
                  </a:cubicBezTo>
                  <a:cubicBezTo>
                    <a:pt x="566" y="104"/>
                    <a:pt x="561" y="117"/>
                    <a:pt x="565" y="127"/>
                  </a:cubicBezTo>
                  <a:cubicBezTo>
                    <a:pt x="569" y="137"/>
                    <a:pt x="575" y="149"/>
                    <a:pt x="589" y="141"/>
                  </a:cubicBezTo>
                  <a:cubicBezTo>
                    <a:pt x="604" y="134"/>
                    <a:pt x="608" y="140"/>
                    <a:pt x="611" y="155"/>
                  </a:cubicBezTo>
                  <a:cubicBezTo>
                    <a:pt x="615" y="170"/>
                    <a:pt x="615" y="169"/>
                    <a:pt x="632" y="175"/>
                  </a:cubicBezTo>
                  <a:cubicBezTo>
                    <a:pt x="649" y="181"/>
                    <a:pt x="667" y="186"/>
                    <a:pt x="666" y="199"/>
                  </a:cubicBezTo>
                  <a:cubicBezTo>
                    <a:pt x="665" y="211"/>
                    <a:pt x="671" y="221"/>
                    <a:pt x="677" y="215"/>
                  </a:cubicBezTo>
                  <a:cubicBezTo>
                    <a:pt x="683" y="209"/>
                    <a:pt x="700" y="203"/>
                    <a:pt x="717" y="206"/>
                  </a:cubicBezTo>
                  <a:cubicBezTo>
                    <a:pt x="733" y="209"/>
                    <a:pt x="767" y="227"/>
                    <a:pt x="781" y="247"/>
                  </a:cubicBezTo>
                  <a:cubicBezTo>
                    <a:pt x="794" y="268"/>
                    <a:pt x="810" y="292"/>
                    <a:pt x="811" y="311"/>
                  </a:cubicBezTo>
                  <a:cubicBezTo>
                    <a:pt x="812" y="329"/>
                    <a:pt x="812" y="337"/>
                    <a:pt x="825" y="328"/>
                  </a:cubicBezTo>
                  <a:cubicBezTo>
                    <a:pt x="838" y="320"/>
                    <a:pt x="848" y="335"/>
                    <a:pt x="846" y="360"/>
                  </a:cubicBezTo>
                  <a:cubicBezTo>
                    <a:pt x="845" y="386"/>
                    <a:pt x="850" y="404"/>
                    <a:pt x="868" y="440"/>
                  </a:cubicBezTo>
                  <a:cubicBezTo>
                    <a:pt x="885" y="477"/>
                    <a:pt x="888" y="469"/>
                    <a:pt x="904" y="498"/>
                  </a:cubicBezTo>
                  <a:cubicBezTo>
                    <a:pt x="921" y="526"/>
                    <a:pt x="915" y="533"/>
                    <a:pt x="924" y="553"/>
                  </a:cubicBezTo>
                  <a:cubicBezTo>
                    <a:pt x="932" y="574"/>
                    <a:pt x="953" y="592"/>
                    <a:pt x="992" y="598"/>
                  </a:cubicBezTo>
                  <a:cubicBezTo>
                    <a:pt x="1031" y="604"/>
                    <a:pt x="1023" y="611"/>
                    <a:pt x="1031" y="637"/>
                  </a:cubicBezTo>
                  <a:cubicBezTo>
                    <a:pt x="1038" y="663"/>
                    <a:pt x="1041" y="659"/>
                    <a:pt x="1063" y="665"/>
                  </a:cubicBezTo>
                  <a:cubicBezTo>
                    <a:pt x="1085" y="671"/>
                    <a:pt x="1100" y="670"/>
                    <a:pt x="1111" y="695"/>
                  </a:cubicBezTo>
                  <a:cubicBezTo>
                    <a:pt x="1123" y="719"/>
                    <a:pt x="1133" y="713"/>
                    <a:pt x="1143" y="736"/>
                  </a:cubicBezTo>
                  <a:cubicBezTo>
                    <a:pt x="1153" y="759"/>
                    <a:pt x="1137" y="766"/>
                    <a:pt x="1138" y="794"/>
                  </a:cubicBezTo>
                  <a:cubicBezTo>
                    <a:pt x="1139" y="822"/>
                    <a:pt x="1128" y="798"/>
                    <a:pt x="1108" y="802"/>
                  </a:cubicBezTo>
                  <a:cubicBezTo>
                    <a:pt x="1088" y="805"/>
                    <a:pt x="1057" y="787"/>
                    <a:pt x="1038" y="774"/>
                  </a:cubicBezTo>
                  <a:cubicBezTo>
                    <a:pt x="1019" y="760"/>
                    <a:pt x="959" y="736"/>
                    <a:pt x="945" y="729"/>
                  </a:cubicBezTo>
                  <a:cubicBezTo>
                    <a:pt x="932" y="722"/>
                    <a:pt x="919" y="728"/>
                    <a:pt x="928" y="736"/>
                  </a:cubicBezTo>
                  <a:cubicBezTo>
                    <a:pt x="936" y="744"/>
                    <a:pt x="973" y="763"/>
                    <a:pt x="990" y="769"/>
                  </a:cubicBezTo>
                  <a:cubicBezTo>
                    <a:pt x="1006" y="775"/>
                    <a:pt x="1009" y="773"/>
                    <a:pt x="1032" y="797"/>
                  </a:cubicBezTo>
                  <a:cubicBezTo>
                    <a:pt x="1032" y="797"/>
                    <a:pt x="1025" y="822"/>
                    <a:pt x="1014" y="831"/>
                  </a:cubicBezTo>
                  <a:cubicBezTo>
                    <a:pt x="1004" y="840"/>
                    <a:pt x="991" y="864"/>
                    <a:pt x="989" y="890"/>
                  </a:cubicBezTo>
                  <a:cubicBezTo>
                    <a:pt x="987" y="916"/>
                    <a:pt x="985" y="919"/>
                    <a:pt x="959" y="926"/>
                  </a:cubicBezTo>
                  <a:cubicBezTo>
                    <a:pt x="933" y="934"/>
                    <a:pt x="905" y="960"/>
                    <a:pt x="891" y="933"/>
                  </a:cubicBezTo>
                  <a:cubicBezTo>
                    <a:pt x="876" y="906"/>
                    <a:pt x="852" y="850"/>
                    <a:pt x="833" y="843"/>
                  </a:cubicBezTo>
                  <a:cubicBezTo>
                    <a:pt x="813" y="837"/>
                    <a:pt x="805" y="850"/>
                    <a:pt x="792" y="869"/>
                  </a:cubicBezTo>
                  <a:cubicBezTo>
                    <a:pt x="779" y="889"/>
                    <a:pt x="777" y="919"/>
                    <a:pt x="755" y="920"/>
                  </a:cubicBezTo>
                  <a:cubicBezTo>
                    <a:pt x="734" y="921"/>
                    <a:pt x="656" y="895"/>
                    <a:pt x="646" y="906"/>
                  </a:cubicBezTo>
                  <a:cubicBezTo>
                    <a:pt x="637" y="917"/>
                    <a:pt x="562" y="944"/>
                    <a:pt x="570" y="919"/>
                  </a:cubicBezTo>
                  <a:cubicBezTo>
                    <a:pt x="577" y="895"/>
                    <a:pt x="620" y="852"/>
                    <a:pt x="589" y="867"/>
                  </a:cubicBezTo>
                  <a:cubicBezTo>
                    <a:pt x="559" y="882"/>
                    <a:pt x="531" y="849"/>
                    <a:pt x="525" y="823"/>
                  </a:cubicBezTo>
                  <a:cubicBezTo>
                    <a:pt x="518" y="797"/>
                    <a:pt x="469" y="796"/>
                    <a:pt x="478" y="769"/>
                  </a:cubicBezTo>
                  <a:cubicBezTo>
                    <a:pt x="488" y="742"/>
                    <a:pt x="512" y="717"/>
                    <a:pt x="524" y="700"/>
                  </a:cubicBezTo>
                  <a:cubicBezTo>
                    <a:pt x="536" y="683"/>
                    <a:pt x="501" y="652"/>
                    <a:pt x="495" y="649"/>
                  </a:cubicBezTo>
                  <a:cubicBezTo>
                    <a:pt x="489" y="645"/>
                    <a:pt x="497" y="631"/>
                    <a:pt x="511" y="628"/>
                  </a:cubicBezTo>
                  <a:cubicBezTo>
                    <a:pt x="525" y="624"/>
                    <a:pt x="579" y="624"/>
                    <a:pt x="586" y="639"/>
                  </a:cubicBezTo>
                  <a:cubicBezTo>
                    <a:pt x="593" y="653"/>
                    <a:pt x="602" y="641"/>
                    <a:pt x="602" y="623"/>
                  </a:cubicBezTo>
                  <a:cubicBezTo>
                    <a:pt x="602" y="604"/>
                    <a:pt x="581" y="589"/>
                    <a:pt x="583" y="570"/>
                  </a:cubicBezTo>
                  <a:cubicBezTo>
                    <a:pt x="585" y="550"/>
                    <a:pt x="548" y="546"/>
                    <a:pt x="532" y="563"/>
                  </a:cubicBezTo>
                  <a:cubicBezTo>
                    <a:pt x="516" y="581"/>
                    <a:pt x="497" y="609"/>
                    <a:pt x="474" y="604"/>
                  </a:cubicBezTo>
                  <a:cubicBezTo>
                    <a:pt x="451" y="598"/>
                    <a:pt x="438" y="585"/>
                    <a:pt x="424" y="557"/>
                  </a:cubicBezTo>
                  <a:cubicBezTo>
                    <a:pt x="411" y="529"/>
                    <a:pt x="366" y="492"/>
                    <a:pt x="384" y="477"/>
                  </a:cubicBezTo>
                  <a:cubicBezTo>
                    <a:pt x="402" y="462"/>
                    <a:pt x="398" y="457"/>
                    <a:pt x="393" y="429"/>
                  </a:cubicBezTo>
                  <a:cubicBezTo>
                    <a:pt x="387" y="402"/>
                    <a:pt x="380" y="384"/>
                    <a:pt x="361" y="392"/>
                  </a:cubicBezTo>
                  <a:cubicBezTo>
                    <a:pt x="341" y="399"/>
                    <a:pt x="325" y="399"/>
                    <a:pt x="312" y="380"/>
                  </a:cubicBezTo>
                  <a:cubicBezTo>
                    <a:pt x="299" y="360"/>
                    <a:pt x="266" y="346"/>
                    <a:pt x="243" y="344"/>
                  </a:cubicBezTo>
                  <a:cubicBezTo>
                    <a:pt x="221" y="342"/>
                    <a:pt x="189" y="307"/>
                    <a:pt x="162" y="294"/>
                  </a:cubicBezTo>
                  <a:cubicBezTo>
                    <a:pt x="135" y="282"/>
                    <a:pt x="109" y="259"/>
                    <a:pt x="99" y="253"/>
                  </a:cubicBezTo>
                  <a:cubicBezTo>
                    <a:pt x="89" y="247"/>
                    <a:pt x="0" y="237"/>
                    <a:pt x="31" y="184"/>
                  </a:cubicBezTo>
                  <a:cubicBezTo>
                    <a:pt x="63" y="130"/>
                    <a:pt x="399" y="0"/>
                    <a:pt x="399" y="0"/>
                  </a:cubicBezTo>
                  <a:cubicBezTo>
                    <a:pt x="399" y="0"/>
                    <a:pt x="489" y="26"/>
                    <a:pt x="491" y="26"/>
                  </a:cubicBezTo>
                  <a:cubicBezTo>
                    <a:pt x="493" y="26"/>
                    <a:pt x="542" y="52"/>
                    <a:pt x="542" y="52"/>
                  </a:cubicBezTo>
                  <a:cubicBezTo>
                    <a:pt x="586" y="75"/>
                    <a:pt x="586" y="75"/>
                    <a:pt x="586" y="75"/>
                  </a:cubicBezTo>
                  <a:lnTo>
                    <a:pt x="584" y="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2191" y="3901777"/>
              <a:ext cx="733425" cy="503237"/>
            </a:xfrm>
            <a:custGeom>
              <a:avLst/>
              <a:gdLst>
                <a:gd name="T0" fmla="*/ 508 w 1312"/>
                <a:gd name="T1" fmla="*/ 103 h 900"/>
                <a:gd name="T2" fmla="*/ 547 w 1312"/>
                <a:gd name="T3" fmla="*/ 71 h 900"/>
                <a:gd name="T4" fmla="*/ 670 w 1312"/>
                <a:gd name="T5" fmla="*/ 92 h 900"/>
                <a:gd name="T6" fmla="*/ 665 w 1312"/>
                <a:gd name="T7" fmla="*/ 186 h 900"/>
                <a:gd name="T8" fmla="*/ 740 w 1312"/>
                <a:gd name="T9" fmla="*/ 247 h 900"/>
                <a:gd name="T10" fmla="*/ 831 w 1312"/>
                <a:gd name="T11" fmla="*/ 202 h 900"/>
                <a:gd name="T12" fmla="*/ 886 w 1312"/>
                <a:gd name="T13" fmla="*/ 114 h 900"/>
                <a:gd name="T14" fmla="*/ 928 w 1312"/>
                <a:gd name="T15" fmla="*/ 31 h 900"/>
                <a:gd name="T16" fmla="*/ 974 w 1312"/>
                <a:gd name="T17" fmla="*/ 16 h 900"/>
                <a:gd name="T18" fmla="*/ 1001 w 1312"/>
                <a:gd name="T19" fmla="*/ 58 h 900"/>
                <a:gd name="T20" fmla="*/ 1064 w 1312"/>
                <a:gd name="T21" fmla="*/ 103 h 900"/>
                <a:gd name="T22" fmla="*/ 1122 w 1312"/>
                <a:gd name="T23" fmla="*/ 128 h 900"/>
                <a:gd name="T24" fmla="*/ 1219 w 1312"/>
                <a:gd name="T25" fmla="*/ 94 h 900"/>
                <a:gd name="T26" fmla="*/ 1306 w 1312"/>
                <a:gd name="T27" fmla="*/ 108 h 900"/>
                <a:gd name="T28" fmla="*/ 1292 w 1312"/>
                <a:gd name="T29" fmla="*/ 220 h 900"/>
                <a:gd name="T30" fmla="*/ 1203 w 1312"/>
                <a:gd name="T31" fmla="*/ 229 h 900"/>
                <a:gd name="T32" fmla="*/ 1128 w 1312"/>
                <a:gd name="T33" fmla="*/ 284 h 900"/>
                <a:gd name="T34" fmla="*/ 1043 w 1312"/>
                <a:gd name="T35" fmla="*/ 350 h 900"/>
                <a:gd name="T36" fmla="*/ 1011 w 1312"/>
                <a:gd name="T37" fmla="*/ 411 h 900"/>
                <a:gd name="T38" fmla="*/ 974 w 1312"/>
                <a:gd name="T39" fmla="*/ 455 h 900"/>
                <a:gd name="T40" fmla="*/ 938 w 1312"/>
                <a:gd name="T41" fmla="*/ 480 h 900"/>
                <a:gd name="T42" fmla="*/ 894 w 1312"/>
                <a:gd name="T43" fmla="*/ 561 h 900"/>
                <a:gd name="T44" fmla="*/ 832 w 1312"/>
                <a:gd name="T45" fmla="*/ 678 h 900"/>
                <a:gd name="T46" fmla="*/ 787 w 1312"/>
                <a:gd name="T47" fmla="*/ 700 h 900"/>
                <a:gd name="T48" fmla="*/ 726 w 1312"/>
                <a:gd name="T49" fmla="*/ 751 h 900"/>
                <a:gd name="T50" fmla="*/ 670 w 1312"/>
                <a:gd name="T51" fmla="*/ 840 h 900"/>
                <a:gd name="T52" fmla="*/ 614 w 1312"/>
                <a:gd name="T53" fmla="*/ 843 h 900"/>
                <a:gd name="T54" fmla="*/ 544 w 1312"/>
                <a:gd name="T55" fmla="*/ 848 h 900"/>
                <a:gd name="T56" fmla="*/ 407 w 1312"/>
                <a:gd name="T57" fmla="*/ 796 h 900"/>
                <a:gd name="T58" fmla="*/ 317 w 1312"/>
                <a:gd name="T59" fmla="*/ 832 h 900"/>
                <a:gd name="T60" fmla="*/ 243 w 1312"/>
                <a:gd name="T61" fmla="*/ 878 h 900"/>
                <a:gd name="T62" fmla="*/ 128 w 1312"/>
                <a:gd name="T63" fmla="*/ 876 h 900"/>
                <a:gd name="T64" fmla="*/ 7 w 1312"/>
                <a:gd name="T65" fmla="*/ 799 h 900"/>
                <a:gd name="T66" fmla="*/ 85 w 1312"/>
                <a:gd name="T67" fmla="*/ 684 h 900"/>
                <a:gd name="T68" fmla="*/ 179 w 1312"/>
                <a:gd name="T69" fmla="*/ 602 h 900"/>
                <a:gd name="T70" fmla="*/ 98 w 1312"/>
                <a:gd name="T71" fmla="*/ 629 h 900"/>
                <a:gd name="T72" fmla="*/ 82 w 1312"/>
                <a:gd name="T73" fmla="*/ 556 h 900"/>
                <a:gd name="T74" fmla="*/ 55 w 1312"/>
                <a:gd name="T75" fmla="*/ 294 h 900"/>
                <a:gd name="T76" fmla="*/ 431 w 1312"/>
                <a:gd name="T77" fmla="*/ 53 h 900"/>
                <a:gd name="T78" fmla="*/ 489 w 1312"/>
                <a:gd name="T79" fmla="*/ 49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2" h="900">
                  <a:moveTo>
                    <a:pt x="489" y="49"/>
                  </a:moveTo>
                  <a:cubicBezTo>
                    <a:pt x="499" y="63"/>
                    <a:pt x="502" y="87"/>
                    <a:pt x="508" y="103"/>
                  </a:cubicBezTo>
                  <a:cubicBezTo>
                    <a:pt x="518" y="129"/>
                    <a:pt x="532" y="107"/>
                    <a:pt x="540" y="105"/>
                  </a:cubicBezTo>
                  <a:cubicBezTo>
                    <a:pt x="549" y="103"/>
                    <a:pt x="545" y="83"/>
                    <a:pt x="547" y="71"/>
                  </a:cubicBezTo>
                  <a:cubicBezTo>
                    <a:pt x="550" y="59"/>
                    <a:pt x="564" y="54"/>
                    <a:pt x="589" y="60"/>
                  </a:cubicBezTo>
                  <a:cubicBezTo>
                    <a:pt x="614" y="66"/>
                    <a:pt x="657" y="83"/>
                    <a:pt x="670" y="92"/>
                  </a:cubicBezTo>
                  <a:cubicBezTo>
                    <a:pt x="684" y="100"/>
                    <a:pt x="677" y="109"/>
                    <a:pt x="673" y="124"/>
                  </a:cubicBezTo>
                  <a:cubicBezTo>
                    <a:pt x="669" y="139"/>
                    <a:pt x="673" y="164"/>
                    <a:pt x="665" y="186"/>
                  </a:cubicBezTo>
                  <a:cubicBezTo>
                    <a:pt x="657" y="208"/>
                    <a:pt x="670" y="214"/>
                    <a:pt x="676" y="221"/>
                  </a:cubicBezTo>
                  <a:cubicBezTo>
                    <a:pt x="683" y="227"/>
                    <a:pt x="717" y="253"/>
                    <a:pt x="740" y="247"/>
                  </a:cubicBezTo>
                  <a:cubicBezTo>
                    <a:pt x="762" y="242"/>
                    <a:pt x="783" y="250"/>
                    <a:pt x="809" y="242"/>
                  </a:cubicBezTo>
                  <a:cubicBezTo>
                    <a:pt x="835" y="234"/>
                    <a:pt x="830" y="225"/>
                    <a:pt x="831" y="202"/>
                  </a:cubicBezTo>
                  <a:cubicBezTo>
                    <a:pt x="831" y="180"/>
                    <a:pt x="823" y="178"/>
                    <a:pt x="857" y="164"/>
                  </a:cubicBezTo>
                  <a:cubicBezTo>
                    <a:pt x="892" y="150"/>
                    <a:pt x="885" y="133"/>
                    <a:pt x="886" y="114"/>
                  </a:cubicBezTo>
                  <a:cubicBezTo>
                    <a:pt x="887" y="95"/>
                    <a:pt x="932" y="83"/>
                    <a:pt x="948" y="73"/>
                  </a:cubicBezTo>
                  <a:cubicBezTo>
                    <a:pt x="963" y="63"/>
                    <a:pt x="939" y="47"/>
                    <a:pt x="928" y="31"/>
                  </a:cubicBezTo>
                  <a:cubicBezTo>
                    <a:pt x="918" y="14"/>
                    <a:pt x="941" y="21"/>
                    <a:pt x="956" y="37"/>
                  </a:cubicBezTo>
                  <a:cubicBezTo>
                    <a:pt x="970" y="53"/>
                    <a:pt x="969" y="33"/>
                    <a:pt x="974" y="16"/>
                  </a:cubicBezTo>
                  <a:cubicBezTo>
                    <a:pt x="980" y="0"/>
                    <a:pt x="994" y="34"/>
                    <a:pt x="991" y="44"/>
                  </a:cubicBezTo>
                  <a:cubicBezTo>
                    <a:pt x="989" y="53"/>
                    <a:pt x="990" y="61"/>
                    <a:pt x="1001" y="58"/>
                  </a:cubicBezTo>
                  <a:cubicBezTo>
                    <a:pt x="1012" y="55"/>
                    <a:pt x="1038" y="66"/>
                    <a:pt x="1045" y="83"/>
                  </a:cubicBezTo>
                  <a:cubicBezTo>
                    <a:pt x="1052" y="99"/>
                    <a:pt x="1059" y="113"/>
                    <a:pt x="1064" y="103"/>
                  </a:cubicBezTo>
                  <a:cubicBezTo>
                    <a:pt x="1070" y="93"/>
                    <a:pt x="1084" y="77"/>
                    <a:pt x="1088" y="98"/>
                  </a:cubicBezTo>
                  <a:cubicBezTo>
                    <a:pt x="1091" y="120"/>
                    <a:pt x="1100" y="129"/>
                    <a:pt x="1122" y="128"/>
                  </a:cubicBezTo>
                  <a:cubicBezTo>
                    <a:pt x="1144" y="128"/>
                    <a:pt x="1163" y="122"/>
                    <a:pt x="1186" y="103"/>
                  </a:cubicBezTo>
                  <a:cubicBezTo>
                    <a:pt x="1209" y="85"/>
                    <a:pt x="1208" y="89"/>
                    <a:pt x="1219" y="94"/>
                  </a:cubicBezTo>
                  <a:cubicBezTo>
                    <a:pt x="1231" y="100"/>
                    <a:pt x="1250" y="112"/>
                    <a:pt x="1271" y="100"/>
                  </a:cubicBezTo>
                  <a:cubicBezTo>
                    <a:pt x="1293" y="87"/>
                    <a:pt x="1300" y="92"/>
                    <a:pt x="1306" y="108"/>
                  </a:cubicBezTo>
                  <a:cubicBezTo>
                    <a:pt x="1312" y="124"/>
                    <a:pt x="1301" y="156"/>
                    <a:pt x="1287" y="165"/>
                  </a:cubicBezTo>
                  <a:cubicBezTo>
                    <a:pt x="1273" y="175"/>
                    <a:pt x="1289" y="200"/>
                    <a:pt x="1292" y="220"/>
                  </a:cubicBezTo>
                  <a:cubicBezTo>
                    <a:pt x="1295" y="240"/>
                    <a:pt x="1286" y="240"/>
                    <a:pt x="1258" y="228"/>
                  </a:cubicBezTo>
                  <a:cubicBezTo>
                    <a:pt x="1229" y="217"/>
                    <a:pt x="1239" y="220"/>
                    <a:pt x="1203" y="229"/>
                  </a:cubicBezTo>
                  <a:cubicBezTo>
                    <a:pt x="1167" y="238"/>
                    <a:pt x="1170" y="245"/>
                    <a:pt x="1170" y="260"/>
                  </a:cubicBezTo>
                  <a:cubicBezTo>
                    <a:pt x="1170" y="276"/>
                    <a:pt x="1155" y="290"/>
                    <a:pt x="1128" y="284"/>
                  </a:cubicBezTo>
                  <a:cubicBezTo>
                    <a:pt x="1101" y="279"/>
                    <a:pt x="1088" y="302"/>
                    <a:pt x="1080" y="307"/>
                  </a:cubicBezTo>
                  <a:cubicBezTo>
                    <a:pt x="1072" y="313"/>
                    <a:pt x="1046" y="331"/>
                    <a:pt x="1043" y="350"/>
                  </a:cubicBezTo>
                  <a:cubicBezTo>
                    <a:pt x="1040" y="369"/>
                    <a:pt x="1032" y="374"/>
                    <a:pt x="1019" y="366"/>
                  </a:cubicBezTo>
                  <a:cubicBezTo>
                    <a:pt x="1006" y="358"/>
                    <a:pt x="1009" y="395"/>
                    <a:pt x="1011" y="411"/>
                  </a:cubicBezTo>
                  <a:cubicBezTo>
                    <a:pt x="1013" y="426"/>
                    <a:pt x="1021" y="432"/>
                    <a:pt x="1015" y="445"/>
                  </a:cubicBezTo>
                  <a:cubicBezTo>
                    <a:pt x="1009" y="459"/>
                    <a:pt x="980" y="460"/>
                    <a:pt x="974" y="455"/>
                  </a:cubicBezTo>
                  <a:cubicBezTo>
                    <a:pt x="967" y="449"/>
                    <a:pt x="952" y="446"/>
                    <a:pt x="943" y="448"/>
                  </a:cubicBezTo>
                  <a:cubicBezTo>
                    <a:pt x="933" y="450"/>
                    <a:pt x="937" y="456"/>
                    <a:pt x="938" y="480"/>
                  </a:cubicBezTo>
                  <a:cubicBezTo>
                    <a:pt x="939" y="503"/>
                    <a:pt x="925" y="497"/>
                    <a:pt x="917" y="516"/>
                  </a:cubicBezTo>
                  <a:cubicBezTo>
                    <a:pt x="909" y="536"/>
                    <a:pt x="911" y="544"/>
                    <a:pt x="894" y="561"/>
                  </a:cubicBezTo>
                  <a:cubicBezTo>
                    <a:pt x="876" y="579"/>
                    <a:pt x="870" y="598"/>
                    <a:pt x="853" y="619"/>
                  </a:cubicBezTo>
                  <a:cubicBezTo>
                    <a:pt x="835" y="639"/>
                    <a:pt x="835" y="654"/>
                    <a:pt x="832" y="678"/>
                  </a:cubicBezTo>
                  <a:cubicBezTo>
                    <a:pt x="831" y="685"/>
                    <a:pt x="831" y="686"/>
                    <a:pt x="830" y="690"/>
                  </a:cubicBezTo>
                  <a:cubicBezTo>
                    <a:pt x="830" y="690"/>
                    <a:pt x="803" y="690"/>
                    <a:pt x="787" y="700"/>
                  </a:cubicBezTo>
                  <a:cubicBezTo>
                    <a:pt x="771" y="710"/>
                    <a:pt x="754" y="717"/>
                    <a:pt x="745" y="719"/>
                  </a:cubicBezTo>
                  <a:cubicBezTo>
                    <a:pt x="735" y="721"/>
                    <a:pt x="725" y="738"/>
                    <a:pt x="726" y="751"/>
                  </a:cubicBezTo>
                  <a:cubicBezTo>
                    <a:pt x="728" y="764"/>
                    <a:pt x="734" y="792"/>
                    <a:pt x="710" y="800"/>
                  </a:cubicBezTo>
                  <a:cubicBezTo>
                    <a:pt x="685" y="807"/>
                    <a:pt x="675" y="824"/>
                    <a:pt x="670" y="840"/>
                  </a:cubicBezTo>
                  <a:cubicBezTo>
                    <a:pt x="665" y="855"/>
                    <a:pt x="668" y="867"/>
                    <a:pt x="648" y="870"/>
                  </a:cubicBezTo>
                  <a:cubicBezTo>
                    <a:pt x="629" y="872"/>
                    <a:pt x="610" y="870"/>
                    <a:pt x="614" y="843"/>
                  </a:cubicBezTo>
                  <a:cubicBezTo>
                    <a:pt x="618" y="816"/>
                    <a:pt x="598" y="820"/>
                    <a:pt x="581" y="818"/>
                  </a:cubicBezTo>
                  <a:cubicBezTo>
                    <a:pt x="563" y="817"/>
                    <a:pt x="547" y="837"/>
                    <a:pt x="544" y="848"/>
                  </a:cubicBezTo>
                  <a:cubicBezTo>
                    <a:pt x="541" y="860"/>
                    <a:pt x="517" y="878"/>
                    <a:pt x="506" y="867"/>
                  </a:cubicBezTo>
                  <a:cubicBezTo>
                    <a:pt x="495" y="855"/>
                    <a:pt x="419" y="802"/>
                    <a:pt x="407" y="796"/>
                  </a:cubicBezTo>
                  <a:cubicBezTo>
                    <a:pt x="394" y="791"/>
                    <a:pt x="374" y="790"/>
                    <a:pt x="344" y="793"/>
                  </a:cubicBezTo>
                  <a:cubicBezTo>
                    <a:pt x="314" y="796"/>
                    <a:pt x="324" y="805"/>
                    <a:pt x="317" y="832"/>
                  </a:cubicBezTo>
                  <a:cubicBezTo>
                    <a:pt x="310" y="859"/>
                    <a:pt x="320" y="882"/>
                    <a:pt x="292" y="885"/>
                  </a:cubicBezTo>
                  <a:cubicBezTo>
                    <a:pt x="265" y="887"/>
                    <a:pt x="268" y="863"/>
                    <a:pt x="243" y="878"/>
                  </a:cubicBezTo>
                  <a:cubicBezTo>
                    <a:pt x="217" y="893"/>
                    <a:pt x="202" y="875"/>
                    <a:pt x="183" y="885"/>
                  </a:cubicBezTo>
                  <a:cubicBezTo>
                    <a:pt x="164" y="895"/>
                    <a:pt x="147" y="900"/>
                    <a:pt x="128" y="876"/>
                  </a:cubicBezTo>
                  <a:cubicBezTo>
                    <a:pt x="109" y="853"/>
                    <a:pt x="102" y="822"/>
                    <a:pt x="69" y="816"/>
                  </a:cubicBezTo>
                  <a:cubicBezTo>
                    <a:pt x="36" y="809"/>
                    <a:pt x="0" y="821"/>
                    <a:pt x="7" y="799"/>
                  </a:cubicBezTo>
                  <a:cubicBezTo>
                    <a:pt x="14" y="776"/>
                    <a:pt x="30" y="741"/>
                    <a:pt x="55" y="730"/>
                  </a:cubicBezTo>
                  <a:cubicBezTo>
                    <a:pt x="81" y="718"/>
                    <a:pt x="76" y="700"/>
                    <a:pt x="85" y="684"/>
                  </a:cubicBezTo>
                  <a:cubicBezTo>
                    <a:pt x="95" y="667"/>
                    <a:pt x="111" y="659"/>
                    <a:pt x="135" y="646"/>
                  </a:cubicBezTo>
                  <a:cubicBezTo>
                    <a:pt x="158" y="634"/>
                    <a:pt x="173" y="615"/>
                    <a:pt x="179" y="602"/>
                  </a:cubicBezTo>
                  <a:cubicBezTo>
                    <a:pt x="185" y="590"/>
                    <a:pt x="190" y="576"/>
                    <a:pt x="167" y="586"/>
                  </a:cubicBezTo>
                  <a:cubicBezTo>
                    <a:pt x="144" y="596"/>
                    <a:pt x="124" y="617"/>
                    <a:pt x="98" y="629"/>
                  </a:cubicBezTo>
                  <a:cubicBezTo>
                    <a:pt x="72" y="641"/>
                    <a:pt x="63" y="625"/>
                    <a:pt x="70" y="616"/>
                  </a:cubicBezTo>
                  <a:cubicBezTo>
                    <a:pt x="78" y="607"/>
                    <a:pt x="120" y="569"/>
                    <a:pt x="82" y="556"/>
                  </a:cubicBezTo>
                  <a:cubicBezTo>
                    <a:pt x="44" y="543"/>
                    <a:pt x="38" y="441"/>
                    <a:pt x="38" y="441"/>
                  </a:cubicBezTo>
                  <a:cubicBezTo>
                    <a:pt x="55" y="294"/>
                    <a:pt x="55" y="294"/>
                    <a:pt x="55" y="294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86" y="45"/>
                    <a:pt x="486" y="45"/>
                    <a:pt x="486" y="45"/>
                  </a:cubicBezTo>
                  <a:lnTo>
                    <a:pt x="489" y="4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491" y="3619202"/>
              <a:ext cx="492125" cy="827087"/>
            </a:xfrm>
            <a:custGeom>
              <a:avLst/>
              <a:gdLst>
                <a:gd name="T0" fmla="*/ 174 w 880"/>
                <a:gd name="T1" fmla="*/ 1464 h 1478"/>
                <a:gd name="T2" fmla="*/ 255 w 880"/>
                <a:gd name="T3" fmla="*/ 1464 h 1478"/>
                <a:gd name="T4" fmla="*/ 328 w 880"/>
                <a:gd name="T5" fmla="*/ 1415 h 1478"/>
                <a:gd name="T6" fmla="*/ 391 w 880"/>
                <a:gd name="T7" fmla="*/ 1380 h 1478"/>
                <a:gd name="T8" fmla="*/ 440 w 880"/>
                <a:gd name="T9" fmla="*/ 1342 h 1478"/>
                <a:gd name="T10" fmla="*/ 453 w 880"/>
                <a:gd name="T11" fmla="*/ 1322 h 1478"/>
                <a:gd name="T12" fmla="*/ 487 w 880"/>
                <a:gd name="T13" fmla="*/ 1305 h 1478"/>
                <a:gd name="T14" fmla="*/ 559 w 880"/>
                <a:gd name="T15" fmla="*/ 1300 h 1478"/>
                <a:gd name="T16" fmla="*/ 642 w 880"/>
                <a:gd name="T17" fmla="*/ 1266 h 1478"/>
                <a:gd name="T18" fmla="*/ 713 w 880"/>
                <a:gd name="T19" fmla="*/ 1198 h 1478"/>
                <a:gd name="T20" fmla="*/ 719 w 880"/>
                <a:gd name="T21" fmla="*/ 1118 h 1478"/>
                <a:gd name="T22" fmla="*/ 758 w 880"/>
                <a:gd name="T23" fmla="*/ 999 h 1478"/>
                <a:gd name="T24" fmla="*/ 880 w 880"/>
                <a:gd name="T25" fmla="*/ 655 h 1478"/>
                <a:gd name="T26" fmla="*/ 840 w 880"/>
                <a:gd name="T27" fmla="*/ 130 h 1478"/>
                <a:gd name="T28" fmla="*/ 751 w 880"/>
                <a:gd name="T29" fmla="*/ 0 h 1478"/>
                <a:gd name="T30" fmla="*/ 585 w 880"/>
                <a:gd name="T31" fmla="*/ 28 h 1478"/>
                <a:gd name="T32" fmla="*/ 136 w 880"/>
                <a:gd name="T33" fmla="*/ 299 h 1478"/>
                <a:gd name="T34" fmla="*/ 81 w 880"/>
                <a:gd name="T35" fmla="*/ 627 h 1478"/>
                <a:gd name="T36" fmla="*/ 0 w 880"/>
                <a:gd name="T37" fmla="*/ 1162 h 1478"/>
                <a:gd name="T38" fmla="*/ 106 w 880"/>
                <a:gd name="T39" fmla="*/ 1420 h 1478"/>
                <a:gd name="T40" fmla="*/ 174 w 880"/>
                <a:gd name="T41" fmla="*/ 1464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0" h="1478">
                  <a:moveTo>
                    <a:pt x="174" y="1464"/>
                  </a:moveTo>
                  <a:cubicBezTo>
                    <a:pt x="174" y="1464"/>
                    <a:pt x="243" y="1478"/>
                    <a:pt x="255" y="1464"/>
                  </a:cubicBezTo>
                  <a:cubicBezTo>
                    <a:pt x="267" y="1451"/>
                    <a:pt x="298" y="1426"/>
                    <a:pt x="328" y="1415"/>
                  </a:cubicBezTo>
                  <a:cubicBezTo>
                    <a:pt x="358" y="1404"/>
                    <a:pt x="380" y="1404"/>
                    <a:pt x="391" y="1380"/>
                  </a:cubicBezTo>
                  <a:cubicBezTo>
                    <a:pt x="403" y="1356"/>
                    <a:pt x="430" y="1344"/>
                    <a:pt x="440" y="1342"/>
                  </a:cubicBezTo>
                  <a:cubicBezTo>
                    <a:pt x="449" y="1340"/>
                    <a:pt x="453" y="1329"/>
                    <a:pt x="453" y="1322"/>
                  </a:cubicBezTo>
                  <a:cubicBezTo>
                    <a:pt x="453" y="1314"/>
                    <a:pt x="460" y="1301"/>
                    <a:pt x="487" y="1305"/>
                  </a:cubicBezTo>
                  <a:cubicBezTo>
                    <a:pt x="513" y="1309"/>
                    <a:pt x="535" y="1310"/>
                    <a:pt x="559" y="1300"/>
                  </a:cubicBezTo>
                  <a:cubicBezTo>
                    <a:pt x="584" y="1290"/>
                    <a:pt x="629" y="1279"/>
                    <a:pt x="642" y="1266"/>
                  </a:cubicBezTo>
                  <a:cubicBezTo>
                    <a:pt x="656" y="1254"/>
                    <a:pt x="705" y="1226"/>
                    <a:pt x="713" y="1198"/>
                  </a:cubicBezTo>
                  <a:cubicBezTo>
                    <a:pt x="721" y="1169"/>
                    <a:pt x="718" y="1138"/>
                    <a:pt x="719" y="1118"/>
                  </a:cubicBezTo>
                  <a:cubicBezTo>
                    <a:pt x="720" y="1097"/>
                    <a:pt x="722" y="1011"/>
                    <a:pt x="758" y="999"/>
                  </a:cubicBezTo>
                  <a:cubicBezTo>
                    <a:pt x="794" y="987"/>
                    <a:pt x="880" y="655"/>
                    <a:pt x="880" y="655"/>
                  </a:cubicBezTo>
                  <a:cubicBezTo>
                    <a:pt x="840" y="130"/>
                    <a:pt x="840" y="130"/>
                    <a:pt x="840" y="130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585" y="28"/>
                    <a:pt x="585" y="28"/>
                    <a:pt x="585" y="28"/>
                  </a:cubicBezTo>
                  <a:cubicBezTo>
                    <a:pt x="136" y="299"/>
                    <a:pt x="136" y="299"/>
                    <a:pt x="136" y="299"/>
                  </a:cubicBezTo>
                  <a:cubicBezTo>
                    <a:pt x="81" y="627"/>
                    <a:pt x="81" y="627"/>
                    <a:pt x="81" y="627"/>
                  </a:cubicBezTo>
                  <a:cubicBezTo>
                    <a:pt x="0" y="1162"/>
                    <a:pt x="0" y="1162"/>
                    <a:pt x="0" y="1162"/>
                  </a:cubicBezTo>
                  <a:cubicBezTo>
                    <a:pt x="106" y="1420"/>
                    <a:pt x="106" y="1420"/>
                    <a:pt x="106" y="1420"/>
                  </a:cubicBezTo>
                  <a:lnTo>
                    <a:pt x="174" y="146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8041" y="3358852"/>
              <a:ext cx="600075" cy="879475"/>
            </a:xfrm>
            <a:custGeom>
              <a:avLst/>
              <a:gdLst>
                <a:gd name="T0" fmla="*/ 820 w 1074"/>
                <a:gd name="T1" fmla="*/ 812 h 1572"/>
                <a:gd name="T2" fmla="*/ 906 w 1074"/>
                <a:gd name="T3" fmla="*/ 787 h 1572"/>
                <a:gd name="T4" fmla="*/ 1005 w 1074"/>
                <a:gd name="T5" fmla="*/ 697 h 1572"/>
                <a:gd name="T6" fmla="*/ 1068 w 1074"/>
                <a:gd name="T7" fmla="*/ 595 h 1572"/>
                <a:gd name="T8" fmla="*/ 1074 w 1074"/>
                <a:gd name="T9" fmla="*/ 540 h 1572"/>
                <a:gd name="T10" fmla="*/ 881 w 1074"/>
                <a:gd name="T11" fmla="*/ 260 h 1572"/>
                <a:gd name="T12" fmla="*/ 680 w 1074"/>
                <a:gd name="T13" fmla="*/ 0 h 1572"/>
                <a:gd name="T14" fmla="*/ 179 w 1074"/>
                <a:gd name="T15" fmla="*/ 147 h 1572"/>
                <a:gd name="T16" fmla="*/ 2 w 1074"/>
                <a:gd name="T17" fmla="*/ 406 h 1572"/>
                <a:gd name="T18" fmla="*/ 147 w 1074"/>
                <a:gd name="T19" fmla="*/ 600 h 1572"/>
                <a:gd name="T20" fmla="*/ 106 w 1074"/>
                <a:gd name="T21" fmla="*/ 689 h 1572"/>
                <a:gd name="T22" fmla="*/ 135 w 1074"/>
                <a:gd name="T23" fmla="*/ 734 h 1572"/>
                <a:gd name="T24" fmla="*/ 190 w 1074"/>
                <a:gd name="T25" fmla="*/ 783 h 1572"/>
                <a:gd name="T26" fmla="*/ 181 w 1074"/>
                <a:gd name="T27" fmla="*/ 887 h 1572"/>
                <a:gd name="T28" fmla="*/ 104 w 1074"/>
                <a:gd name="T29" fmla="*/ 942 h 1572"/>
                <a:gd name="T30" fmla="*/ 48 w 1074"/>
                <a:gd name="T31" fmla="*/ 1033 h 1572"/>
                <a:gd name="T32" fmla="*/ 126 w 1074"/>
                <a:gd name="T33" fmla="*/ 1153 h 1572"/>
                <a:gd name="T34" fmla="*/ 159 w 1074"/>
                <a:gd name="T35" fmla="*/ 1221 h 1572"/>
                <a:gd name="T36" fmla="*/ 132 w 1074"/>
                <a:gd name="T37" fmla="*/ 1328 h 1572"/>
                <a:gd name="T38" fmla="*/ 77 w 1074"/>
                <a:gd name="T39" fmla="*/ 1432 h 1572"/>
                <a:gd name="T40" fmla="*/ 181 w 1074"/>
                <a:gd name="T41" fmla="*/ 1530 h 1572"/>
                <a:gd name="T42" fmla="*/ 289 w 1074"/>
                <a:gd name="T43" fmla="*/ 1549 h 1572"/>
                <a:gd name="T44" fmla="*/ 351 w 1074"/>
                <a:gd name="T45" fmla="*/ 1534 h 1572"/>
                <a:gd name="T46" fmla="*/ 417 w 1074"/>
                <a:gd name="T47" fmla="*/ 1542 h 1572"/>
                <a:gd name="T48" fmla="*/ 400 w 1074"/>
                <a:gd name="T49" fmla="*/ 1454 h 1572"/>
                <a:gd name="T50" fmla="*/ 464 w 1074"/>
                <a:gd name="T51" fmla="*/ 1316 h 1572"/>
                <a:gd name="T52" fmla="*/ 547 w 1074"/>
                <a:gd name="T53" fmla="*/ 1193 h 1572"/>
                <a:gd name="T54" fmla="*/ 697 w 1074"/>
                <a:gd name="T55" fmla="*/ 1122 h 1572"/>
                <a:gd name="T56" fmla="*/ 779 w 1074"/>
                <a:gd name="T57" fmla="*/ 1041 h 1572"/>
                <a:gd name="T58" fmla="*/ 792 w 1074"/>
                <a:gd name="T59" fmla="*/ 1005 h 1572"/>
                <a:gd name="T60" fmla="*/ 734 w 1074"/>
                <a:gd name="T61" fmla="*/ 960 h 1572"/>
                <a:gd name="T62" fmla="*/ 751 w 1074"/>
                <a:gd name="T63" fmla="*/ 795 h 1572"/>
                <a:gd name="T64" fmla="*/ 781 w 1074"/>
                <a:gd name="T65" fmla="*/ 80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4" h="1572">
                  <a:moveTo>
                    <a:pt x="781" y="804"/>
                  </a:moveTo>
                  <a:cubicBezTo>
                    <a:pt x="792" y="802"/>
                    <a:pt x="807" y="805"/>
                    <a:pt x="820" y="812"/>
                  </a:cubicBezTo>
                  <a:cubicBezTo>
                    <a:pt x="843" y="824"/>
                    <a:pt x="884" y="826"/>
                    <a:pt x="880" y="806"/>
                  </a:cubicBezTo>
                  <a:cubicBezTo>
                    <a:pt x="875" y="786"/>
                    <a:pt x="887" y="783"/>
                    <a:pt x="906" y="787"/>
                  </a:cubicBezTo>
                  <a:cubicBezTo>
                    <a:pt x="925" y="790"/>
                    <a:pt x="948" y="800"/>
                    <a:pt x="966" y="774"/>
                  </a:cubicBezTo>
                  <a:cubicBezTo>
                    <a:pt x="983" y="748"/>
                    <a:pt x="1003" y="723"/>
                    <a:pt x="1005" y="697"/>
                  </a:cubicBezTo>
                  <a:cubicBezTo>
                    <a:pt x="1008" y="671"/>
                    <a:pt x="1016" y="653"/>
                    <a:pt x="1054" y="610"/>
                  </a:cubicBezTo>
                  <a:cubicBezTo>
                    <a:pt x="1059" y="605"/>
                    <a:pt x="1063" y="600"/>
                    <a:pt x="1068" y="595"/>
                  </a:cubicBezTo>
                  <a:cubicBezTo>
                    <a:pt x="1072" y="592"/>
                    <a:pt x="1072" y="592"/>
                    <a:pt x="1072" y="592"/>
                  </a:cubicBezTo>
                  <a:cubicBezTo>
                    <a:pt x="1074" y="540"/>
                    <a:pt x="1074" y="540"/>
                    <a:pt x="1074" y="540"/>
                  </a:cubicBezTo>
                  <a:cubicBezTo>
                    <a:pt x="1057" y="368"/>
                    <a:pt x="1057" y="368"/>
                    <a:pt x="1057" y="368"/>
                  </a:cubicBezTo>
                  <a:cubicBezTo>
                    <a:pt x="881" y="260"/>
                    <a:pt x="881" y="260"/>
                    <a:pt x="881" y="260"/>
                  </a:cubicBezTo>
                  <a:cubicBezTo>
                    <a:pt x="881" y="260"/>
                    <a:pt x="724" y="140"/>
                    <a:pt x="722" y="138"/>
                  </a:cubicBezTo>
                  <a:cubicBezTo>
                    <a:pt x="720" y="136"/>
                    <a:pt x="680" y="0"/>
                    <a:pt x="680" y="0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179" y="147"/>
                    <a:pt x="179" y="147"/>
                    <a:pt x="179" y="147"/>
                  </a:cubicBezTo>
                  <a:cubicBezTo>
                    <a:pt x="78" y="286"/>
                    <a:pt x="78" y="286"/>
                    <a:pt x="78" y="286"/>
                  </a:cubicBezTo>
                  <a:cubicBezTo>
                    <a:pt x="78" y="286"/>
                    <a:pt x="4" y="404"/>
                    <a:pt x="2" y="406"/>
                  </a:cubicBezTo>
                  <a:cubicBezTo>
                    <a:pt x="0" y="408"/>
                    <a:pt x="31" y="541"/>
                    <a:pt x="76" y="542"/>
                  </a:cubicBezTo>
                  <a:cubicBezTo>
                    <a:pt x="120" y="544"/>
                    <a:pt x="141" y="578"/>
                    <a:pt x="147" y="600"/>
                  </a:cubicBezTo>
                  <a:cubicBezTo>
                    <a:pt x="154" y="622"/>
                    <a:pt x="164" y="648"/>
                    <a:pt x="145" y="652"/>
                  </a:cubicBezTo>
                  <a:cubicBezTo>
                    <a:pt x="127" y="656"/>
                    <a:pt x="125" y="683"/>
                    <a:pt x="106" y="689"/>
                  </a:cubicBezTo>
                  <a:cubicBezTo>
                    <a:pt x="87" y="695"/>
                    <a:pt x="89" y="692"/>
                    <a:pt x="85" y="712"/>
                  </a:cubicBezTo>
                  <a:cubicBezTo>
                    <a:pt x="80" y="733"/>
                    <a:pt x="115" y="738"/>
                    <a:pt x="135" y="734"/>
                  </a:cubicBezTo>
                  <a:cubicBezTo>
                    <a:pt x="155" y="729"/>
                    <a:pt x="177" y="721"/>
                    <a:pt x="177" y="734"/>
                  </a:cubicBezTo>
                  <a:cubicBezTo>
                    <a:pt x="176" y="747"/>
                    <a:pt x="175" y="758"/>
                    <a:pt x="190" y="783"/>
                  </a:cubicBezTo>
                  <a:cubicBezTo>
                    <a:pt x="205" y="807"/>
                    <a:pt x="207" y="816"/>
                    <a:pt x="199" y="827"/>
                  </a:cubicBezTo>
                  <a:cubicBezTo>
                    <a:pt x="192" y="837"/>
                    <a:pt x="186" y="867"/>
                    <a:pt x="181" y="887"/>
                  </a:cubicBezTo>
                  <a:cubicBezTo>
                    <a:pt x="176" y="906"/>
                    <a:pt x="154" y="911"/>
                    <a:pt x="125" y="908"/>
                  </a:cubicBezTo>
                  <a:cubicBezTo>
                    <a:pt x="97" y="905"/>
                    <a:pt x="95" y="918"/>
                    <a:pt x="104" y="942"/>
                  </a:cubicBezTo>
                  <a:cubicBezTo>
                    <a:pt x="113" y="966"/>
                    <a:pt x="102" y="981"/>
                    <a:pt x="76" y="988"/>
                  </a:cubicBezTo>
                  <a:cubicBezTo>
                    <a:pt x="50" y="995"/>
                    <a:pt x="48" y="1014"/>
                    <a:pt x="48" y="1033"/>
                  </a:cubicBezTo>
                  <a:cubicBezTo>
                    <a:pt x="48" y="1053"/>
                    <a:pt x="48" y="1080"/>
                    <a:pt x="72" y="1098"/>
                  </a:cubicBezTo>
                  <a:cubicBezTo>
                    <a:pt x="96" y="1115"/>
                    <a:pt x="104" y="1130"/>
                    <a:pt x="126" y="1153"/>
                  </a:cubicBezTo>
                  <a:cubicBezTo>
                    <a:pt x="148" y="1176"/>
                    <a:pt x="140" y="1189"/>
                    <a:pt x="153" y="1197"/>
                  </a:cubicBezTo>
                  <a:cubicBezTo>
                    <a:pt x="167" y="1205"/>
                    <a:pt x="166" y="1214"/>
                    <a:pt x="159" y="1221"/>
                  </a:cubicBezTo>
                  <a:cubicBezTo>
                    <a:pt x="151" y="1228"/>
                    <a:pt x="153" y="1240"/>
                    <a:pt x="149" y="1263"/>
                  </a:cubicBezTo>
                  <a:cubicBezTo>
                    <a:pt x="145" y="1286"/>
                    <a:pt x="143" y="1318"/>
                    <a:pt x="132" y="1328"/>
                  </a:cubicBezTo>
                  <a:cubicBezTo>
                    <a:pt x="122" y="1338"/>
                    <a:pt x="123" y="1379"/>
                    <a:pt x="120" y="1400"/>
                  </a:cubicBezTo>
                  <a:cubicBezTo>
                    <a:pt x="117" y="1420"/>
                    <a:pt x="98" y="1425"/>
                    <a:pt x="77" y="1432"/>
                  </a:cubicBezTo>
                  <a:cubicBezTo>
                    <a:pt x="56" y="1440"/>
                    <a:pt x="104" y="1479"/>
                    <a:pt x="122" y="1500"/>
                  </a:cubicBezTo>
                  <a:cubicBezTo>
                    <a:pt x="140" y="1521"/>
                    <a:pt x="156" y="1529"/>
                    <a:pt x="181" y="1530"/>
                  </a:cubicBezTo>
                  <a:cubicBezTo>
                    <a:pt x="205" y="1531"/>
                    <a:pt x="212" y="1516"/>
                    <a:pt x="231" y="1525"/>
                  </a:cubicBezTo>
                  <a:cubicBezTo>
                    <a:pt x="250" y="1534"/>
                    <a:pt x="277" y="1550"/>
                    <a:pt x="289" y="1549"/>
                  </a:cubicBezTo>
                  <a:cubicBezTo>
                    <a:pt x="300" y="1547"/>
                    <a:pt x="308" y="1546"/>
                    <a:pt x="330" y="1559"/>
                  </a:cubicBezTo>
                  <a:cubicBezTo>
                    <a:pt x="353" y="1572"/>
                    <a:pt x="341" y="1553"/>
                    <a:pt x="351" y="1534"/>
                  </a:cubicBezTo>
                  <a:cubicBezTo>
                    <a:pt x="361" y="1515"/>
                    <a:pt x="362" y="1510"/>
                    <a:pt x="382" y="1525"/>
                  </a:cubicBezTo>
                  <a:cubicBezTo>
                    <a:pt x="401" y="1539"/>
                    <a:pt x="408" y="1541"/>
                    <a:pt x="417" y="1542"/>
                  </a:cubicBezTo>
                  <a:cubicBezTo>
                    <a:pt x="427" y="1544"/>
                    <a:pt x="425" y="1525"/>
                    <a:pt x="419" y="1507"/>
                  </a:cubicBezTo>
                  <a:cubicBezTo>
                    <a:pt x="412" y="1490"/>
                    <a:pt x="399" y="1474"/>
                    <a:pt x="400" y="1454"/>
                  </a:cubicBezTo>
                  <a:cubicBezTo>
                    <a:pt x="401" y="1433"/>
                    <a:pt x="402" y="1421"/>
                    <a:pt x="432" y="1396"/>
                  </a:cubicBezTo>
                  <a:cubicBezTo>
                    <a:pt x="461" y="1372"/>
                    <a:pt x="456" y="1348"/>
                    <a:pt x="464" y="1316"/>
                  </a:cubicBezTo>
                  <a:cubicBezTo>
                    <a:pt x="473" y="1283"/>
                    <a:pt x="484" y="1291"/>
                    <a:pt x="496" y="1271"/>
                  </a:cubicBezTo>
                  <a:cubicBezTo>
                    <a:pt x="507" y="1250"/>
                    <a:pt x="536" y="1219"/>
                    <a:pt x="547" y="1193"/>
                  </a:cubicBezTo>
                  <a:cubicBezTo>
                    <a:pt x="558" y="1167"/>
                    <a:pt x="581" y="1158"/>
                    <a:pt x="600" y="1143"/>
                  </a:cubicBezTo>
                  <a:cubicBezTo>
                    <a:pt x="619" y="1128"/>
                    <a:pt x="669" y="1123"/>
                    <a:pt x="697" y="1122"/>
                  </a:cubicBezTo>
                  <a:cubicBezTo>
                    <a:pt x="725" y="1122"/>
                    <a:pt x="727" y="1113"/>
                    <a:pt x="729" y="1090"/>
                  </a:cubicBezTo>
                  <a:cubicBezTo>
                    <a:pt x="731" y="1068"/>
                    <a:pt x="759" y="1054"/>
                    <a:pt x="779" y="1041"/>
                  </a:cubicBezTo>
                  <a:cubicBezTo>
                    <a:pt x="800" y="1028"/>
                    <a:pt x="815" y="1015"/>
                    <a:pt x="815" y="1015"/>
                  </a:cubicBezTo>
                  <a:cubicBezTo>
                    <a:pt x="810" y="1006"/>
                    <a:pt x="804" y="1004"/>
                    <a:pt x="792" y="1005"/>
                  </a:cubicBezTo>
                  <a:cubicBezTo>
                    <a:pt x="762" y="1007"/>
                    <a:pt x="743" y="993"/>
                    <a:pt x="736" y="964"/>
                  </a:cubicBezTo>
                  <a:cubicBezTo>
                    <a:pt x="734" y="960"/>
                    <a:pt x="734" y="960"/>
                    <a:pt x="734" y="960"/>
                  </a:cubicBezTo>
                  <a:cubicBezTo>
                    <a:pt x="702" y="837"/>
                    <a:pt x="702" y="837"/>
                    <a:pt x="702" y="837"/>
                  </a:cubicBezTo>
                  <a:cubicBezTo>
                    <a:pt x="751" y="795"/>
                    <a:pt x="751" y="795"/>
                    <a:pt x="751" y="795"/>
                  </a:cubicBezTo>
                  <a:cubicBezTo>
                    <a:pt x="772" y="805"/>
                    <a:pt x="772" y="805"/>
                    <a:pt x="772" y="805"/>
                  </a:cubicBezTo>
                  <a:lnTo>
                    <a:pt x="781" y="80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3791" y="3690640"/>
              <a:ext cx="146050" cy="212725"/>
            </a:xfrm>
            <a:custGeom>
              <a:avLst/>
              <a:gdLst>
                <a:gd name="T0" fmla="*/ 61 w 261"/>
                <a:gd name="T1" fmla="*/ 146 h 379"/>
                <a:gd name="T2" fmla="*/ 88 w 261"/>
                <a:gd name="T3" fmla="*/ 244 h 379"/>
                <a:gd name="T4" fmla="*/ 88 w 261"/>
                <a:gd name="T5" fmla="*/ 279 h 379"/>
                <a:gd name="T6" fmla="*/ 119 w 261"/>
                <a:gd name="T7" fmla="*/ 317 h 379"/>
                <a:gd name="T8" fmla="*/ 204 w 261"/>
                <a:gd name="T9" fmla="*/ 371 h 379"/>
                <a:gd name="T10" fmla="*/ 223 w 261"/>
                <a:gd name="T11" fmla="*/ 367 h 379"/>
                <a:gd name="T12" fmla="*/ 222 w 261"/>
                <a:gd name="T13" fmla="*/ 357 h 379"/>
                <a:gd name="T14" fmla="*/ 231 w 261"/>
                <a:gd name="T15" fmla="*/ 282 h 379"/>
                <a:gd name="T16" fmla="*/ 250 w 261"/>
                <a:gd name="T17" fmla="*/ 221 h 379"/>
                <a:gd name="T18" fmla="*/ 261 w 261"/>
                <a:gd name="T19" fmla="*/ 212 h 379"/>
                <a:gd name="T20" fmla="*/ 254 w 261"/>
                <a:gd name="T21" fmla="*/ 182 h 379"/>
                <a:gd name="T22" fmla="*/ 241 w 261"/>
                <a:gd name="T23" fmla="*/ 146 h 379"/>
                <a:gd name="T24" fmla="*/ 211 w 261"/>
                <a:gd name="T25" fmla="*/ 154 h 379"/>
                <a:gd name="T26" fmla="*/ 182 w 261"/>
                <a:gd name="T27" fmla="*/ 95 h 379"/>
                <a:gd name="T28" fmla="*/ 188 w 261"/>
                <a:gd name="T29" fmla="*/ 55 h 379"/>
                <a:gd name="T30" fmla="*/ 191 w 261"/>
                <a:gd name="T31" fmla="*/ 20 h 379"/>
                <a:gd name="T32" fmla="*/ 113 w 261"/>
                <a:gd name="T33" fmla="*/ 2 h 379"/>
                <a:gd name="T34" fmla="*/ 7 w 261"/>
                <a:gd name="T35" fmla="*/ 67 h 379"/>
                <a:gd name="T36" fmla="*/ 60 w 261"/>
                <a:gd name="T37" fmla="*/ 122 h 379"/>
                <a:gd name="T38" fmla="*/ 61 w 261"/>
                <a:gd name="T39" fmla="*/ 1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1" h="379">
                  <a:moveTo>
                    <a:pt x="61" y="146"/>
                  </a:moveTo>
                  <a:cubicBezTo>
                    <a:pt x="61" y="146"/>
                    <a:pt x="82" y="224"/>
                    <a:pt x="88" y="244"/>
                  </a:cubicBezTo>
                  <a:cubicBezTo>
                    <a:pt x="94" y="263"/>
                    <a:pt x="90" y="265"/>
                    <a:pt x="88" y="279"/>
                  </a:cubicBezTo>
                  <a:cubicBezTo>
                    <a:pt x="86" y="292"/>
                    <a:pt x="86" y="293"/>
                    <a:pt x="119" y="317"/>
                  </a:cubicBezTo>
                  <a:cubicBezTo>
                    <a:pt x="151" y="340"/>
                    <a:pt x="192" y="379"/>
                    <a:pt x="204" y="371"/>
                  </a:cubicBezTo>
                  <a:cubicBezTo>
                    <a:pt x="223" y="367"/>
                    <a:pt x="223" y="367"/>
                    <a:pt x="223" y="367"/>
                  </a:cubicBezTo>
                  <a:cubicBezTo>
                    <a:pt x="222" y="362"/>
                    <a:pt x="222" y="362"/>
                    <a:pt x="222" y="357"/>
                  </a:cubicBezTo>
                  <a:cubicBezTo>
                    <a:pt x="216" y="318"/>
                    <a:pt x="222" y="305"/>
                    <a:pt x="231" y="282"/>
                  </a:cubicBezTo>
                  <a:cubicBezTo>
                    <a:pt x="240" y="259"/>
                    <a:pt x="239" y="234"/>
                    <a:pt x="250" y="221"/>
                  </a:cubicBezTo>
                  <a:cubicBezTo>
                    <a:pt x="254" y="215"/>
                    <a:pt x="253" y="213"/>
                    <a:pt x="261" y="212"/>
                  </a:cubicBezTo>
                  <a:cubicBezTo>
                    <a:pt x="261" y="212"/>
                    <a:pt x="256" y="197"/>
                    <a:pt x="254" y="182"/>
                  </a:cubicBezTo>
                  <a:cubicBezTo>
                    <a:pt x="253" y="167"/>
                    <a:pt x="256" y="145"/>
                    <a:pt x="241" y="146"/>
                  </a:cubicBezTo>
                  <a:cubicBezTo>
                    <a:pt x="226" y="148"/>
                    <a:pt x="225" y="164"/>
                    <a:pt x="211" y="154"/>
                  </a:cubicBezTo>
                  <a:cubicBezTo>
                    <a:pt x="197" y="143"/>
                    <a:pt x="193" y="116"/>
                    <a:pt x="182" y="95"/>
                  </a:cubicBezTo>
                  <a:cubicBezTo>
                    <a:pt x="170" y="74"/>
                    <a:pt x="179" y="59"/>
                    <a:pt x="188" y="55"/>
                  </a:cubicBezTo>
                  <a:cubicBezTo>
                    <a:pt x="197" y="51"/>
                    <a:pt x="209" y="31"/>
                    <a:pt x="191" y="20"/>
                  </a:cubicBezTo>
                  <a:cubicBezTo>
                    <a:pt x="174" y="10"/>
                    <a:pt x="131" y="0"/>
                    <a:pt x="113" y="2"/>
                  </a:cubicBezTo>
                  <a:cubicBezTo>
                    <a:pt x="95" y="5"/>
                    <a:pt x="0" y="52"/>
                    <a:pt x="7" y="67"/>
                  </a:cubicBezTo>
                  <a:cubicBezTo>
                    <a:pt x="15" y="82"/>
                    <a:pt x="55" y="117"/>
                    <a:pt x="60" y="122"/>
                  </a:cubicBezTo>
                  <a:cubicBezTo>
                    <a:pt x="65" y="128"/>
                    <a:pt x="61" y="146"/>
                    <a:pt x="61" y="146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0166" y="3206452"/>
              <a:ext cx="655638" cy="582612"/>
            </a:xfrm>
            <a:custGeom>
              <a:avLst/>
              <a:gdLst>
                <a:gd name="T0" fmla="*/ 1160 w 1173"/>
                <a:gd name="T1" fmla="*/ 513 h 1039"/>
                <a:gd name="T2" fmla="*/ 1107 w 1173"/>
                <a:gd name="T3" fmla="*/ 544 h 1039"/>
                <a:gd name="T4" fmla="*/ 1014 w 1173"/>
                <a:gd name="T5" fmla="*/ 620 h 1039"/>
                <a:gd name="T6" fmla="*/ 958 w 1173"/>
                <a:gd name="T7" fmla="*/ 716 h 1039"/>
                <a:gd name="T8" fmla="*/ 930 w 1173"/>
                <a:gd name="T9" fmla="*/ 787 h 1039"/>
                <a:gd name="T10" fmla="*/ 855 w 1173"/>
                <a:gd name="T11" fmla="*/ 802 h 1039"/>
                <a:gd name="T12" fmla="*/ 777 w 1173"/>
                <a:gd name="T13" fmla="*/ 835 h 1039"/>
                <a:gd name="T14" fmla="*/ 707 w 1173"/>
                <a:gd name="T15" fmla="*/ 882 h 1039"/>
                <a:gd name="T16" fmla="*/ 636 w 1173"/>
                <a:gd name="T17" fmla="*/ 939 h 1039"/>
                <a:gd name="T18" fmla="*/ 585 w 1173"/>
                <a:gd name="T19" fmla="*/ 1016 h 1039"/>
                <a:gd name="T20" fmla="*/ 551 w 1173"/>
                <a:gd name="T21" fmla="*/ 1032 h 1039"/>
                <a:gd name="T22" fmla="*/ 530 w 1173"/>
                <a:gd name="T23" fmla="*/ 1007 h 1039"/>
                <a:gd name="T24" fmla="*/ 526 w 1173"/>
                <a:gd name="T25" fmla="*/ 966 h 1039"/>
                <a:gd name="T26" fmla="*/ 547 w 1173"/>
                <a:gd name="T27" fmla="*/ 943 h 1039"/>
                <a:gd name="T28" fmla="*/ 513 w 1173"/>
                <a:gd name="T29" fmla="*/ 949 h 1039"/>
                <a:gd name="T30" fmla="*/ 471 w 1173"/>
                <a:gd name="T31" fmla="*/ 960 h 1039"/>
                <a:gd name="T32" fmla="*/ 487 w 1173"/>
                <a:gd name="T33" fmla="*/ 917 h 1039"/>
                <a:gd name="T34" fmla="*/ 483 w 1173"/>
                <a:gd name="T35" fmla="*/ 873 h 1039"/>
                <a:gd name="T36" fmla="*/ 495 w 1173"/>
                <a:gd name="T37" fmla="*/ 843 h 1039"/>
                <a:gd name="T38" fmla="*/ 530 w 1173"/>
                <a:gd name="T39" fmla="*/ 790 h 1039"/>
                <a:gd name="T40" fmla="*/ 566 w 1173"/>
                <a:gd name="T41" fmla="*/ 739 h 1039"/>
                <a:gd name="T42" fmla="*/ 573 w 1173"/>
                <a:gd name="T43" fmla="*/ 679 h 1039"/>
                <a:gd name="T44" fmla="*/ 551 w 1173"/>
                <a:gd name="T45" fmla="*/ 645 h 1039"/>
                <a:gd name="T46" fmla="*/ 504 w 1173"/>
                <a:gd name="T47" fmla="*/ 613 h 1039"/>
                <a:gd name="T48" fmla="*/ 447 w 1173"/>
                <a:gd name="T49" fmla="*/ 626 h 1039"/>
                <a:gd name="T50" fmla="*/ 376 w 1173"/>
                <a:gd name="T51" fmla="*/ 633 h 1039"/>
                <a:gd name="T52" fmla="*/ 365 w 1173"/>
                <a:gd name="T53" fmla="*/ 662 h 1039"/>
                <a:gd name="T54" fmla="*/ 340 w 1173"/>
                <a:gd name="T55" fmla="*/ 698 h 1039"/>
                <a:gd name="T56" fmla="*/ 304 w 1173"/>
                <a:gd name="T57" fmla="*/ 769 h 1039"/>
                <a:gd name="T58" fmla="*/ 254 w 1173"/>
                <a:gd name="T59" fmla="*/ 820 h 1039"/>
                <a:gd name="T60" fmla="*/ 191 w 1173"/>
                <a:gd name="T61" fmla="*/ 863 h 1039"/>
                <a:gd name="T62" fmla="*/ 163 w 1173"/>
                <a:gd name="T63" fmla="*/ 825 h 1039"/>
                <a:gd name="T64" fmla="*/ 139 w 1173"/>
                <a:gd name="T65" fmla="*/ 785 h 1039"/>
                <a:gd name="T66" fmla="*/ 102 w 1173"/>
                <a:gd name="T67" fmla="*/ 766 h 1039"/>
                <a:gd name="T68" fmla="*/ 71 w 1173"/>
                <a:gd name="T69" fmla="*/ 743 h 1039"/>
                <a:gd name="T70" fmla="*/ 51 w 1173"/>
                <a:gd name="T71" fmla="*/ 740 h 1039"/>
                <a:gd name="T72" fmla="*/ 11 w 1173"/>
                <a:gd name="T73" fmla="*/ 710 h 1039"/>
                <a:gd name="T74" fmla="*/ 22 w 1173"/>
                <a:gd name="T75" fmla="*/ 654 h 1039"/>
                <a:gd name="T76" fmla="*/ 61 w 1173"/>
                <a:gd name="T77" fmla="*/ 595 h 1039"/>
                <a:gd name="T78" fmla="*/ 0 w 1173"/>
                <a:gd name="T79" fmla="*/ 480 h 1039"/>
                <a:gd name="T80" fmla="*/ 39 w 1173"/>
                <a:gd name="T81" fmla="*/ 283 h 1039"/>
                <a:gd name="T82" fmla="*/ 327 w 1173"/>
                <a:gd name="T83" fmla="*/ 142 h 1039"/>
                <a:gd name="T84" fmla="*/ 519 w 1173"/>
                <a:gd name="T85" fmla="*/ 39 h 1039"/>
                <a:gd name="T86" fmla="*/ 777 w 1173"/>
                <a:gd name="T87" fmla="*/ 0 h 1039"/>
                <a:gd name="T88" fmla="*/ 1160 w 1173"/>
                <a:gd name="T89" fmla="*/ 130 h 1039"/>
                <a:gd name="T90" fmla="*/ 1160 w 1173"/>
                <a:gd name="T91" fmla="*/ 288 h 1039"/>
                <a:gd name="T92" fmla="*/ 1164 w 1173"/>
                <a:gd name="T93" fmla="*/ 464 h 1039"/>
                <a:gd name="T94" fmla="*/ 1173 w 1173"/>
                <a:gd name="T95" fmla="*/ 502 h 1039"/>
                <a:gd name="T96" fmla="*/ 1160 w 1173"/>
                <a:gd name="T97" fmla="*/ 513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3" h="1039">
                  <a:moveTo>
                    <a:pt x="1160" y="513"/>
                  </a:moveTo>
                  <a:cubicBezTo>
                    <a:pt x="1141" y="528"/>
                    <a:pt x="1120" y="539"/>
                    <a:pt x="1107" y="544"/>
                  </a:cubicBezTo>
                  <a:cubicBezTo>
                    <a:pt x="1086" y="553"/>
                    <a:pt x="1031" y="596"/>
                    <a:pt x="1014" y="620"/>
                  </a:cubicBezTo>
                  <a:cubicBezTo>
                    <a:pt x="998" y="644"/>
                    <a:pt x="966" y="694"/>
                    <a:pt x="958" y="716"/>
                  </a:cubicBezTo>
                  <a:cubicBezTo>
                    <a:pt x="950" y="739"/>
                    <a:pt x="941" y="763"/>
                    <a:pt x="930" y="787"/>
                  </a:cubicBezTo>
                  <a:cubicBezTo>
                    <a:pt x="918" y="811"/>
                    <a:pt x="876" y="795"/>
                    <a:pt x="855" y="802"/>
                  </a:cubicBezTo>
                  <a:cubicBezTo>
                    <a:pt x="833" y="810"/>
                    <a:pt x="791" y="827"/>
                    <a:pt x="777" y="835"/>
                  </a:cubicBezTo>
                  <a:cubicBezTo>
                    <a:pt x="764" y="843"/>
                    <a:pt x="723" y="865"/>
                    <a:pt x="707" y="882"/>
                  </a:cubicBezTo>
                  <a:cubicBezTo>
                    <a:pt x="691" y="900"/>
                    <a:pt x="653" y="916"/>
                    <a:pt x="636" y="939"/>
                  </a:cubicBezTo>
                  <a:cubicBezTo>
                    <a:pt x="619" y="962"/>
                    <a:pt x="590" y="993"/>
                    <a:pt x="585" y="1016"/>
                  </a:cubicBezTo>
                  <a:cubicBezTo>
                    <a:pt x="580" y="1039"/>
                    <a:pt x="560" y="1037"/>
                    <a:pt x="551" y="1032"/>
                  </a:cubicBezTo>
                  <a:cubicBezTo>
                    <a:pt x="541" y="1026"/>
                    <a:pt x="536" y="1013"/>
                    <a:pt x="530" y="1007"/>
                  </a:cubicBezTo>
                  <a:cubicBezTo>
                    <a:pt x="525" y="1001"/>
                    <a:pt x="522" y="981"/>
                    <a:pt x="526" y="966"/>
                  </a:cubicBezTo>
                  <a:cubicBezTo>
                    <a:pt x="530" y="950"/>
                    <a:pt x="540" y="957"/>
                    <a:pt x="547" y="943"/>
                  </a:cubicBezTo>
                  <a:cubicBezTo>
                    <a:pt x="555" y="929"/>
                    <a:pt x="521" y="942"/>
                    <a:pt x="513" y="949"/>
                  </a:cubicBezTo>
                  <a:cubicBezTo>
                    <a:pt x="505" y="955"/>
                    <a:pt x="491" y="966"/>
                    <a:pt x="471" y="960"/>
                  </a:cubicBezTo>
                  <a:cubicBezTo>
                    <a:pt x="452" y="955"/>
                    <a:pt x="477" y="930"/>
                    <a:pt x="487" y="917"/>
                  </a:cubicBezTo>
                  <a:cubicBezTo>
                    <a:pt x="497" y="904"/>
                    <a:pt x="483" y="886"/>
                    <a:pt x="483" y="873"/>
                  </a:cubicBezTo>
                  <a:cubicBezTo>
                    <a:pt x="483" y="861"/>
                    <a:pt x="478" y="852"/>
                    <a:pt x="495" y="843"/>
                  </a:cubicBezTo>
                  <a:cubicBezTo>
                    <a:pt x="513" y="834"/>
                    <a:pt x="518" y="819"/>
                    <a:pt x="530" y="790"/>
                  </a:cubicBezTo>
                  <a:cubicBezTo>
                    <a:pt x="542" y="761"/>
                    <a:pt x="547" y="761"/>
                    <a:pt x="566" y="739"/>
                  </a:cubicBezTo>
                  <a:cubicBezTo>
                    <a:pt x="585" y="717"/>
                    <a:pt x="578" y="706"/>
                    <a:pt x="573" y="679"/>
                  </a:cubicBezTo>
                  <a:cubicBezTo>
                    <a:pt x="568" y="651"/>
                    <a:pt x="568" y="656"/>
                    <a:pt x="551" y="645"/>
                  </a:cubicBezTo>
                  <a:cubicBezTo>
                    <a:pt x="533" y="635"/>
                    <a:pt x="510" y="627"/>
                    <a:pt x="504" y="613"/>
                  </a:cubicBezTo>
                  <a:cubicBezTo>
                    <a:pt x="499" y="600"/>
                    <a:pt x="464" y="616"/>
                    <a:pt x="447" y="626"/>
                  </a:cubicBezTo>
                  <a:cubicBezTo>
                    <a:pt x="431" y="636"/>
                    <a:pt x="402" y="636"/>
                    <a:pt x="376" y="633"/>
                  </a:cubicBezTo>
                  <a:cubicBezTo>
                    <a:pt x="349" y="630"/>
                    <a:pt x="356" y="641"/>
                    <a:pt x="365" y="662"/>
                  </a:cubicBezTo>
                  <a:cubicBezTo>
                    <a:pt x="374" y="682"/>
                    <a:pt x="359" y="670"/>
                    <a:pt x="340" y="698"/>
                  </a:cubicBezTo>
                  <a:cubicBezTo>
                    <a:pt x="320" y="726"/>
                    <a:pt x="312" y="750"/>
                    <a:pt x="304" y="769"/>
                  </a:cubicBezTo>
                  <a:cubicBezTo>
                    <a:pt x="297" y="787"/>
                    <a:pt x="262" y="812"/>
                    <a:pt x="254" y="820"/>
                  </a:cubicBezTo>
                  <a:cubicBezTo>
                    <a:pt x="247" y="827"/>
                    <a:pt x="223" y="832"/>
                    <a:pt x="191" y="863"/>
                  </a:cubicBezTo>
                  <a:cubicBezTo>
                    <a:pt x="191" y="863"/>
                    <a:pt x="177" y="836"/>
                    <a:pt x="163" y="825"/>
                  </a:cubicBezTo>
                  <a:cubicBezTo>
                    <a:pt x="148" y="814"/>
                    <a:pt x="144" y="801"/>
                    <a:pt x="139" y="785"/>
                  </a:cubicBezTo>
                  <a:cubicBezTo>
                    <a:pt x="134" y="769"/>
                    <a:pt x="127" y="757"/>
                    <a:pt x="102" y="766"/>
                  </a:cubicBezTo>
                  <a:cubicBezTo>
                    <a:pt x="78" y="774"/>
                    <a:pt x="77" y="755"/>
                    <a:pt x="71" y="743"/>
                  </a:cubicBezTo>
                  <a:cubicBezTo>
                    <a:pt x="66" y="731"/>
                    <a:pt x="63" y="736"/>
                    <a:pt x="51" y="740"/>
                  </a:cubicBezTo>
                  <a:cubicBezTo>
                    <a:pt x="39" y="744"/>
                    <a:pt x="21" y="744"/>
                    <a:pt x="11" y="710"/>
                  </a:cubicBezTo>
                  <a:cubicBezTo>
                    <a:pt x="1" y="676"/>
                    <a:pt x="4" y="676"/>
                    <a:pt x="22" y="654"/>
                  </a:cubicBezTo>
                  <a:cubicBezTo>
                    <a:pt x="41" y="631"/>
                    <a:pt x="61" y="595"/>
                    <a:pt x="61" y="595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39" y="283"/>
                    <a:pt x="39" y="283"/>
                    <a:pt x="39" y="283"/>
                  </a:cubicBezTo>
                  <a:cubicBezTo>
                    <a:pt x="327" y="142"/>
                    <a:pt x="327" y="142"/>
                    <a:pt x="327" y="142"/>
                  </a:cubicBezTo>
                  <a:cubicBezTo>
                    <a:pt x="519" y="39"/>
                    <a:pt x="519" y="39"/>
                    <a:pt x="519" y="39"/>
                  </a:cubicBezTo>
                  <a:cubicBezTo>
                    <a:pt x="777" y="0"/>
                    <a:pt x="777" y="0"/>
                    <a:pt x="777" y="0"/>
                  </a:cubicBezTo>
                  <a:cubicBezTo>
                    <a:pt x="1160" y="130"/>
                    <a:pt x="1160" y="130"/>
                    <a:pt x="1160" y="130"/>
                  </a:cubicBezTo>
                  <a:cubicBezTo>
                    <a:pt x="1160" y="288"/>
                    <a:pt x="1160" y="288"/>
                    <a:pt x="1160" y="288"/>
                  </a:cubicBezTo>
                  <a:cubicBezTo>
                    <a:pt x="1164" y="464"/>
                    <a:pt x="1164" y="464"/>
                    <a:pt x="1164" y="464"/>
                  </a:cubicBezTo>
                  <a:cubicBezTo>
                    <a:pt x="1173" y="502"/>
                    <a:pt x="1173" y="502"/>
                    <a:pt x="1173" y="502"/>
                  </a:cubicBezTo>
                  <a:lnTo>
                    <a:pt x="1160" y="51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516" y="2833390"/>
              <a:ext cx="938213" cy="654050"/>
            </a:xfrm>
            <a:custGeom>
              <a:avLst/>
              <a:gdLst>
                <a:gd name="T0" fmla="*/ 1658 w 1676"/>
                <a:gd name="T1" fmla="*/ 410 h 1169"/>
                <a:gd name="T2" fmla="*/ 1670 w 1676"/>
                <a:gd name="T3" fmla="*/ 434 h 1169"/>
                <a:gd name="T4" fmla="*/ 1657 w 1676"/>
                <a:gd name="T5" fmla="*/ 546 h 1169"/>
                <a:gd name="T6" fmla="*/ 1597 w 1676"/>
                <a:gd name="T7" fmla="*/ 592 h 1169"/>
                <a:gd name="T8" fmla="*/ 1611 w 1676"/>
                <a:gd name="T9" fmla="*/ 645 h 1169"/>
                <a:gd name="T10" fmla="*/ 1582 w 1676"/>
                <a:gd name="T11" fmla="*/ 647 h 1169"/>
                <a:gd name="T12" fmla="*/ 1527 w 1676"/>
                <a:gd name="T13" fmla="*/ 597 h 1169"/>
                <a:gd name="T14" fmla="*/ 1469 w 1676"/>
                <a:gd name="T15" fmla="*/ 565 h 1169"/>
                <a:gd name="T16" fmla="*/ 1467 w 1676"/>
                <a:gd name="T17" fmla="*/ 662 h 1169"/>
                <a:gd name="T18" fmla="*/ 1421 w 1676"/>
                <a:gd name="T19" fmla="*/ 708 h 1169"/>
                <a:gd name="T20" fmla="*/ 1379 w 1676"/>
                <a:gd name="T21" fmla="*/ 793 h 1169"/>
                <a:gd name="T22" fmla="*/ 1306 w 1676"/>
                <a:gd name="T23" fmla="*/ 833 h 1169"/>
                <a:gd name="T24" fmla="*/ 1240 w 1676"/>
                <a:gd name="T25" fmla="*/ 856 h 1169"/>
                <a:gd name="T26" fmla="*/ 1271 w 1676"/>
                <a:gd name="T27" fmla="*/ 911 h 1169"/>
                <a:gd name="T28" fmla="*/ 1271 w 1676"/>
                <a:gd name="T29" fmla="*/ 958 h 1169"/>
                <a:gd name="T30" fmla="*/ 1212 w 1676"/>
                <a:gd name="T31" fmla="*/ 981 h 1169"/>
                <a:gd name="T32" fmla="*/ 1112 w 1676"/>
                <a:gd name="T33" fmla="*/ 994 h 1169"/>
                <a:gd name="T34" fmla="*/ 1050 w 1676"/>
                <a:gd name="T35" fmla="*/ 952 h 1169"/>
                <a:gd name="T36" fmla="*/ 1008 w 1676"/>
                <a:gd name="T37" fmla="*/ 1012 h 1169"/>
                <a:gd name="T38" fmla="*/ 985 w 1676"/>
                <a:gd name="T39" fmla="*/ 1072 h 1169"/>
                <a:gd name="T40" fmla="*/ 950 w 1676"/>
                <a:gd name="T41" fmla="*/ 1141 h 1169"/>
                <a:gd name="T42" fmla="*/ 935 w 1676"/>
                <a:gd name="T43" fmla="*/ 1169 h 1169"/>
                <a:gd name="T44" fmla="*/ 897 w 1676"/>
                <a:gd name="T45" fmla="*/ 1131 h 1169"/>
                <a:gd name="T46" fmla="*/ 874 w 1676"/>
                <a:gd name="T47" fmla="*/ 1070 h 1169"/>
                <a:gd name="T48" fmla="*/ 832 w 1676"/>
                <a:gd name="T49" fmla="*/ 1009 h 1169"/>
                <a:gd name="T50" fmla="*/ 791 w 1676"/>
                <a:gd name="T51" fmla="*/ 958 h 1169"/>
                <a:gd name="T52" fmla="*/ 787 w 1676"/>
                <a:gd name="T53" fmla="*/ 891 h 1169"/>
                <a:gd name="T54" fmla="*/ 738 w 1676"/>
                <a:gd name="T55" fmla="*/ 833 h 1169"/>
                <a:gd name="T56" fmla="*/ 700 w 1676"/>
                <a:gd name="T57" fmla="*/ 777 h 1169"/>
                <a:gd name="T58" fmla="*/ 665 w 1676"/>
                <a:gd name="T59" fmla="*/ 728 h 1169"/>
                <a:gd name="T60" fmla="*/ 639 w 1676"/>
                <a:gd name="T61" fmla="*/ 736 h 1169"/>
                <a:gd name="T62" fmla="*/ 617 w 1676"/>
                <a:gd name="T63" fmla="*/ 779 h 1169"/>
                <a:gd name="T64" fmla="*/ 597 w 1676"/>
                <a:gd name="T65" fmla="*/ 732 h 1169"/>
                <a:gd name="T66" fmla="*/ 562 w 1676"/>
                <a:gd name="T67" fmla="*/ 691 h 1169"/>
                <a:gd name="T68" fmla="*/ 447 w 1676"/>
                <a:gd name="T69" fmla="*/ 699 h 1169"/>
                <a:gd name="T70" fmla="*/ 203 w 1676"/>
                <a:gd name="T71" fmla="*/ 616 h 1169"/>
                <a:gd name="T72" fmla="*/ 0 w 1676"/>
                <a:gd name="T73" fmla="*/ 321 h 1169"/>
                <a:gd name="T74" fmla="*/ 22 w 1676"/>
                <a:gd name="T75" fmla="*/ 94 h 1169"/>
                <a:gd name="T76" fmla="*/ 539 w 1676"/>
                <a:gd name="T77" fmla="*/ 0 h 1169"/>
                <a:gd name="T78" fmla="*/ 1165 w 1676"/>
                <a:gd name="T79" fmla="*/ 157 h 1169"/>
                <a:gd name="T80" fmla="*/ 1491 w 1676"/>
                <a:gd name="T81" fmla="*/ 279 h 1169"/>
                <a:gd name="T82" fmla="*/ 1606 w 1676"/>
                <a:gd name="T83" fmla="*/ 383 h 1169"/>
                <a:gd name="T84" fmla="*/ 1655 w 1676"/>
                <a:gd name="T85" fmla="*/ 406 h 1169"/>
                <a:gd name="T86" fmla="*/ 1658 w 1676"/>
                <a:gd name="T87" fmla="*/ 41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76" h="1169">
                  <a:moveTo>
                    <a:pt x="1658" y="410"/>
                  </a:moveTo>
                  <a:cubicBezTo>
                    <a:pt x="1663" y="416"/>
                    <a:pt x="1668" y="424"/>
                    <a:pt x="1670" y="434"/>
                  </a:cubicBezTo>
                  <a:cubicBezTo>
                    <a:pt x="1676" y="467"/>
                    <a:pt x="1669" y="526"/>
                    <a:pt x="1657" y="546"/>
                  </a:cubicBezTo>
                  <a:cubicBezTo>
                    <a:pt x="1646" y="567"/>
                    <a:pt x="1619" y="579"/>
                    <a:pt x="1597" y="592"/>
                  </a:cubicBezTo>
                  <a:cubicBezTo>
                    <a:pt x="1574" y="606"/>
                    <a:pt x="1591" y="615"/>
                    <a:pt x="1611" y="645"/>
                  </a:cubicBezTo>
                  <a:cubicBezTo>
                    <a:pt x="1632" y="674"/>
                    <a:pt x="1598" y="660"/>
                    <a:pt x="1582" y="647"/>
                  </a:cubicBezTo>
                  <a:cubicBezTo>
                    <a:pt x="1565" y="633"/>
                    <a:pt x="1547" y="635"/>
                    <a:pt x="1527" y="597"/>
                  </a:cubicBezTo>
                  <a:cubicBezTo>
                    <a:pt x="1508" y="559"/>
                    <a:pt x="1493" y="559"/>
                    <a:pt x="1469" y="565"/>
                  </a:cubicBezTo>
                  <a:cubicBezTo>
                    <a:pt x="1445" y="570"/>
                    <a:pt x="1458" y="630"/>
                    <a:pt x="1467" y="662"/>
                  </a:cubicBezTo>
                  <a:cubicBezTo>
                    <a:pt x="1476" y="694"/>
                    <a:pt x="1458" y="698"/>
                    <a:pt x="1421" y="708"/>
                  </a:cubicBezTo>
                  <a:cubicBezTo>
                    <a:pt x="1384" y="718"/>
                    <a:pt x="1389" y="758"/>
                    <a:pt x="1379" y="793"/>
                  </a:cubicBezTo>
                  <a:cubicBezTo>
                    <a:pt x="1368" y="828"/>
                    <a:pt x="1324" y="832"/>
                    <a:pt x="1306" y="833"/>
                  </a:cubicBezTo>
                  <a:cubicBezTo>
                    <a:pt x="1287" y="834"/>
                    <a:pt x="1254" y="842"/>
                    <a:pt x="1240" y="856"/>
                  </a:cubicBezTo>
                  <a:cubicBezTo>
                    <a:pt x="1227" y="869"/>
                    <a:pt x="1255" y="885"/>
                    <a:pt x="1271" y="911"/>
                  </a:cubicBezTo>
                  <a:cubicBezTo>
                    <a:pt x="1287" y="937"/>
                    <a:pt x="1286" y="950"/>
                    <a:pt x="1271" y="958"/>
                  </a:cubicBezTo>
                  <a:cubicBezTo>
                    <a:pt x="1256" y="966"/>
                    <a:pt x="1234" y="972"/>
                    <a:pt x="1212" y="981"/>
                  </a:cubicBezTo>
                  <a:cubicBezTo>
                    <a:pt x="1189" y="989"/>
                    <a:pt x="1139" y="996"/>
                    <a:pt x="1112" y="994"/>
                  </a:cubicBezTo>
                  <a:cubicBezTo>
                    <a:pt x="1086" y="992"/>
                    <a:pt x="1074" y="961"/>
                    <a:pt x="1050" y="952"/>
                  </a:cubicBezTo>
                  <a:cubicBezTo>
                    <a:pt x="1025" y="943"/>
                    <a:pt x="1012" y="979"/>
                    <a:pt x="1008" y="1012"/>
                  </a:cubicBezTo>
                  <a:cubicBezTo>
                    <a:pt x="1004" y="1046"/>
                    <a:pt x="1003" y="1047"/>
                    <a:pt x="985" y="1072"/>
                  </a:cubicBezTo>
                  <a:cubicBezTo>
                    <a:pt x="968" y="1096"/>
                    <a:pt x="959" y="1109"/>
                    <a:pt x="950" y="1141"/>
                  </a:cubicBezTo>
                  <a:cubicBezTo>
                    <a:pt x="947" y="1156"/>
                    <a:pt x="949" y="1158"/>
                    <a:pt x="935" y="1169"/>
                  </a:cubicBezTo>
                  <a:cubicBezTo>
                    <a:pt x="935" y="1169"/>
                    <a:pt x="895" y="1160"/>
                    <a:pt x="897" y="1131"/>
                  </a:cubicBezTo>
                  <a:cubicBezTo>
                    <a:pt x="899" y="1103"/>
                    <a:pt x="891" y="1083"/>
                    <a:pt x="874" y="1070"/>
                  </a:cubicBezTo>
                  <a:cubicBezTo>
                    <a:pt x="858" y="1057"/>
                    <a:pt x="845" y="1036"/>
                    <a:pt x="832" y="1009"/>
                  </a:cubicBezTo>
                  <a:cubicBezTo>
                    <a:pt x="819" y="982"/>
                    <a:pt x="772" y="979"/>
                    <a:pt x="791" y="958"/>
                  </a:cubicBezTo>
                  <a:cubicBezTo>
                    <a:pt x="809" y="938"/>
                    <a:pt x="810" y="906"/>
                    <a:pt x="787" y="891"/>
                  </a:cubicBezTo>
                  <a:cubicBezTo>
                    <a:pt x="763" y="875"/>
                    <a:pt x="750" y="857"/>
                    <a:pt x="738" y="833"/>
                  </a:cubicBezTo>
                  <a:cubicBezTo>
                    <a:pt x="727" y="810"/>
                    <a:pt x="721" y="799"/>
                    <a:pt x="700" y="777"/>
                  </a:cubicBezTo>
                  <a:cubicBezTo>
                    <a:pt x="679" y="754"/>
                    <a:pt x="672" y="736"/>
                    <a:pt x="665" y="728"/>
                  </a:cubicBezTo>
                  <a:cubicBezTo>
                    <a:pt x="658" y="720"/>
                    <a:pt x="645" y="721"/>
                    <a:pt x="639" y="736"/>
                  </a:cubicBezTo>
                  <a:cubicBezTo>
                    <a:pt x="634" y="752"/>
                    <a:pt x="630" y="775"/>
                    <a:pt x="617" y="779"/>
                  </a:cubicBezTo>
                  <a:cubicBezTo>
                    <a:pt x="604" y="784"/>
                    <a:pt x="599" y="758"/>
                    <a:pt x="597" y="732"/>
                  </a:cubicBezTo>
                  <a:cubicBezTo>
                    <a:pt x="595" y="706"/>
                    <a:pt x="587" y="695"/>
                    <a:pt x="562" y="691"/>
                  </a:cubicBezTo>
                  <a:cubicBezTo>
                    <a:pt x="537" y="687"/>
                    <a:pt x="475" y="691"/>
                    <a:pt x="447" y="699"/>
                  </a:cubicBezTo>
                  <a:cubicBezTo>
                    <a:pt x="419" y="706"/>
                    <a:pt x="203" y="616"/>
                    <a:pt x="203" y="616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1165" y="157"/>
                    <a:pt x="1165" y="157"/>
                    <a:pt x="1165" y="157"/>
                  </a:cubicBezTo>
                  <a:cubicBezTo>
                    <a:pt x="1491" y="279"/>
                    <a:pt x="1491" y="279"/>
                    <a:pt x="1491" y="279"/>
                  </a:cubicBezTo>
                  <a:cubicBezTo>
                    <a:pt x="1606" y="383"/>
                    <a:pt x="1606" y="383"/>
                    <a:pt x="1606" y="383"/>
                  </a:cubicBezTo>
                  <a:cubicBezTo>
                    <a:pt x="1655" y="406"/>
                    <a:pt x="1655" y="406"/>
                    <a:pt x="1655" y="406"/>
                  </a:cubicBezTo>
                  <a:lnTo>
                    <a:pt x="1658" y="41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3179" y="1990427"/>
              <a:ext cx="1258888" cy="1120775"/>
            </a:xfrm>
            <a:custGeom>
              <a:avLst/>
              <a:gdLst>
                <a:gd name="T0" fmla="*/ 124 w 2249"/>
                <a:gd name="T1" fmla="*/ 64 h 2002"/>
                <a:gd name="T2" fmla="*/ 263 w 2249"/>
                <a:gd name="T3" fmla="*/ 32 h 2002"/>
                <a:gd name="T4" fmla="*/ 394 w 2249"/>
                <a:gd name="T5" fmla="*/ 14 h 2002"/>
                <a:gd name="T6" fmla="*/ 494 w 2249"/>
                <a:gd name="T7" fmla="*/ 44 h 2002"/>
                <a:gd name="T8" fmla="*/ 595 w 2249"/>
                <a:gd name="T9" fmla="*/ 30 h 2002"/>
                <a:gd name="T10" fmla="*/ 715 w 2249"/>
                <a:gd name="T11" fmla="*/ 107 h 2002"/>
                <a:gd name="T12" fmla="*/ 780 w 2249"/>
                <a:gd name="T13" fmla="*/ 202 h 2002"/>
                <a:gd name="T14" fmla="*/ 856 w 2249"/>
                <a:gd name="T15" fmla="*/ 319 h 2002"/>
                <a:gd name="T16" fmla="*/ 906 w 2249"/>
                <a:gd name="T17" fmla="*/ 424 h 2002"/>
                <a:gd name="T18" fmla="*/ 991 w 2249"/>
                <a:gd name="T19" fmla="*/ 553 h 2002"/>
                <a:gd name="T20" fmla="*/ 1045 w 2249"/>
                <a:gd name="T21" fmla="*/ 676 h 2002"/>
                <a:gd name="T22" fmla="*/ 1195 w 2249"/>
                <a:gd name="T23" fmla="*/ 734 h 2002"/>
                <a:gd name="T24" fmla="*/ 1336 w 2249"/>
                <a:gd name="T25" fmla="*/ 725 h 2002"/>
                <a:gd name="T26" fmla="*/ 1428 w 2249"/>
                <a:gd name="T27" fmla="*/ 777 h 2002"/>
                <a:gd name="T28" fmla="*/ 1560 w 2249"/>
                <a:gd name="T29" fmla="*/ 831 h 2002"/>
                <a:gd name="T30" fmla="*/ 1612 w 2249"/>
                <a:gd name="T31" fmla="*/ 950 h 2002"/>
                <a:gd name="T32" fmla="*/ 1728 w 2249"/>
                <a:gd name="T33" fmla="*/ 1010 h 2002"/>
                <a:gd name="T34" fmla="*/ 1849 w 2249"/>
                <a:gd name="T35" fmla="*/ 978 h 2002"/>
                <a:gd name="T36" fmla="*/ 1947 w 2249"/>
                <a:gd name="T37" fmla="*/ 901 h 2002"/>
                <a:gd name="T38" fmla="*/ 2054 w 2249"/>
                <a:gd name="T39" fmla="*/ 825 h 2002"/>
                <a:gd name="T40" fmla="*/ 2199 w 2249"/>
                <a:gd name="T41" fmla="*/ 726 h 2002"/>
                <a:gd name="T42" fmla="*/ 2209 w 2249"/>
                <a:gd name="T43" fmla="*/ 757 h 2002"/>
                <a:gd name="T44" fmla="*/ 2227 w 2249"/>
                <a:gd name="T45" fmla="*/ 866 h 2002"/>
                <a:gd name="T46" fmla="*/ 2190 w 2249"/>
                <a:gd name="T47" fmla="*/ 973 h 2002"/>
                <a:gd name="T48" fmla="*/ 2181 w 2249"/>
                <a:gd name="T49" fmla="*/ 1057 h 2002"/>
                <a:gd name="T50" fmla="*/ 2188 w 2249"/>
                <a:gd name="T51" fmla="*/ 1140 h 2002"/>
                <a:gd name="T52" fmla="*/ 2187 w 2249"/>
                <a:gd name="T53" fmla="*/ 1239 h 2002"/>
                <a:gd name="T54" fmla="*/ 2155 w 2249"/>
                <a:gd name="T55" fmla="*/ 1340 h 2002"/>
                <a:gd name="T56" fmla="*/ 2127 w 2249"/>
                <a:gd name="T57" fmla="*/ 1446 h 2002"/>
                <a:gd name="T58" fmla="*/ 2067 w 2249"/>
                <a:gd name="T59" fmla="*/ 1521 h 2002"/>
                <a:gd name="T60" fmla="*/ 1915 w 2249"/>
                <a:gd name="T61" fmla="*/ 1575 h 2002"/>
                <a:gd name="T62" fmla="*/ 1839 w 2249"/>
                <a:gd name="T63" fmla="*/ 1650 h 2002"/>
                <a:gd name="T64" fmla="*/ 1909 w 2249"/>
                <a:gd name="T65" fmla="*/ 1769 h 2002"/>
                <a:gd name="T66" fmla="*/ 1941 w 2249"/>
                <a:gd name="T67" fmla="*/ 1913 h 2002"/>
                <a:gd name="T68" fmla="*/ 1897 w 2249"/>
                <a:gd name="T69" fmla="*/ 1946 h 2002"/>
                <a:gd name="T70" fmla="*/ 1816 w 2249"/>
                <a:gd name="T71" fmla="*/ 1913 h 2002"/>
                <a:gd name="T72" fmla="*/ 1759 w 2249"/>
                <a:gd name="T73" fmla="*/ 1851 h 2002"/>
                <a:gd name="T74" fmla="*/ 1720 w 2249"/>
                <a:gd name="T75" fmla="*/ 1879 h 2002"/>
                <a:gd name="T76" fmla="*/ 1681 w 2249"/>
                <a:gd name="T77" fmla="*/ 1902 h 2002"/>
                <a:gd name="T78" fmla="*/ 1616 w 2249"/>
                <a:gd name="T79" fmla="*/ 1946 h 2002"/>
                <a:gd name="T80" fmla="*/ 1548 w 2249"/>
                <a:gd name="T81" fmla="*/ 1982 h 2002"/>
                <a:gd name="T82" fmla="*/ 1530 w 2249"/>
                <a:gd name="T83" fmla="*/ 1935 h 2002"/>
                <a:gd name="T84" fmla="*/ 1451 w 2249"/>
                <a:gd name="T85" fmla="*/ 1838 h 2002"/>
                <a:gd name="T86" fmla="*/ 1404 w 2249"/>
                <a:gd name="T87" fmla="*/ 1820 h 2002"/>
                <a:gd name="T88" fmla="*/ 1404 w 2249"/>
                <a:gd name="T89" fmla="*/ 1917 h 2002"/>
                <a:gd name="T90" fmla="*/ 1311 w 2249"/>
                <a:gd name="T91" fmla="*/ 1859 h 2002"/>
                <a:gd name="T92" fmla="*/ 1231 w 2249"/>
                <a:gd name="T93" fmla="*/ 1836 h 2002"/>
                <a:gd name="T94" fmla="*/ 1194 w 2249"/>
                <a:gd name="T95" fmla="*/ 1734 h 2002"/>
                <a:gd name="T96" fmla="*/ 1128 w 2249"/>
                <a:gd name="T97" fmla="*/ 1713 h 2002"/>
                <a:gd name="T98" fmla="*/ 1035 w 2249"/>
                <a:gd name="T99" fmla="*/ 1746 h 2002"/>
                <a:gd name="T100" fmla="*/ 958 w 2249"/>
                <a:gd name="T101" fmla="*/ 1689 h 2002"/>
                <a:gd name="T102" fmla="*/ 883 w 2249"/>
                <a:gd name="T103" fmla="*/ 1720 h 2002"/>
                <a:gd name="T104" fmla="*/ 771 w 2249"/>
                <a:gd name="T105" fmla="*/ 1721 h 2002"/>
                <a:gd name="T106" fmla="*/ 683 w 2249"/>
                <a:gd name="T107" fmla="*/ 1588 h 2002"/>
                <a:gd name="T108" fmla="*/ 605 w 2249"/>
                <a:gd name="T109" fmla="*/ 1600 h 2002"/>
                <a:gd name="T110" fmla="*/ 370 w 2249"/>
                <a:gd name="T111" fmla="*/ 1403 h 2002"/>
                <a:gd name="T112" fmla="*/ 172 w 2249"/>
                <a:gd name="T113" fmla="*/ 465 h 2002"/>
                <a:gd name="T114" fmla="*/ 58 w 2249"/>
                <a:gd name="T115" fmla="*/ 158 h 2002"/>
                <a:gd name="T116" fmla="*/ 75 w 2249"/>
                <a:gd name="T117" fmla="*/ 92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49" h="2002">
                  <a:moveTo>
                    <a:pt x="75" y="92"/>
                  </a:moveTo>
                  <a:cubicBezTo>
                    <a:pt x="98" y="80"/>
                    <a:pt x="100" y="74"/>
                    <a:pt x="124" y="64"/>
                  </a:cubicBezTo>
                  <a:cubicBezTo>
                    <a:pt x="154" y="50"/>
                    <a:pt x="168" y="33"/>
                    <a:pt x="190" y="36"/>
                  </a:cubicBezTo>
                  <a:cubicBezTo>
                    <a:pt x="213" y="40"/>
                    <a:pt x="237" y="41"/>
                    <a:pt x="263" y="32"/>
                  </a:cubicBezTo>
                  <a:cubicBezTo>
                    <a:pt x="290" y="23"/>
                    <a:pt x="288" y="14"/>
                    <a:pt x="312" y="7"/>
                  </a:cubicBezTo>
                  <a:cubicBezTo>
                    <a:pt x="335" y="0"/>
                    <a:pt x="379" y="5"/>
                    <a:pt x="394" y="14"/>
                  </a:cubicBezTo>
                  <a:cubicBezTo>
                    <a:pt x="409" y="22"/>
                    <a:pt x="414" y="42"/>
                    <a:pt x="437" y="29"/>
                  </a:cubicBezTo>
                  <a:cubicBezTo>
                    <a:pt x="461" y="16"/>
                    <a:pt x="471" y="27"/>
                    <a:pt x="494" y="44"/>
                  </a:cubicBezTo>
                  <a:cubicBezTo>
                    <a:pt x="517" y="60"/>
                    <a:pt x="530" y="69"/>
                    <a:pt x="552" y="49"/>
                  </a:cubicBezTo>
                  <a:cubicBezTo>
                    <a:pt x="573" y="29"/>
                    <a:pt x="565" y="27"/>
                    <a:pt x="595" y="30"/>
                  </a:cubicBezTo>
                  <a:cubicBezTo>
                    <a:pt x="625" y="33"/>
                    <a:pt x="654" y="65"/>
                    <a:pt x="666" y="81"/>
                  </a:cubicBezTo>
                  <a:cubicBezTo>
                    <a:pt x="677" y="96"/>
                    <a:pt x="713" y="96"/>
                    <a:pt x="715" y="107"/>
                  </a:cubicBezTo>
                  <a:cubicBezTo>
                    <a:pt x="716" y="117"/>
                    <a:pt x="718" y="138"/>
                    <a:pt x="743" y="149"/>
                  </a:cubicBezTo>
                  <a:cubicBezTo>
                    <a:pt x="769" y="160"/>
                    <a:pt x="774" y="180"/>
                    <a:pt x="780" y="202"/>
                  </a:cubicBezTo>
                  <a:cubicBezTo>
                    <a:pt x="787" y="225"/>
                    <a:pt x="815" y="245"/>
                    <a:pt x="812" y="258"/>
                  </a:cubicBezTo>
                  <a:cubicBezTo>
                    <a:pt x="809" y="272"/>
                    <a:pt x="851" y="294"/>
                    <a:pt x="856" y="319"/>
                  </a:cubicBezTo>
                  <a:cubicBezTo>
                    <a:pt x="861" y="344"/>
                    <a:pt x="868" y="350"/>
                    <a:pt x="883" y="372"/>
                  </a:cubicBezTo>
                  <a:cubicBezTo>
                    <a:pt x="898" y="395"/>
                    <a:pt x="914" y="401"/>
                    <a:pt x="906" y="424"/>
                  </a:cubicBezTo>
                  <a:cubicBezTo>
                    <a:pt x="899" y="447"/>
                    <a:pt x="952" y="477"/>
                    <a:pt x="961" y="492"/>
                  </a:cubicBezTo>
                  <a:cubicBezTo>
                    <a:pt x="969" y="507"/>
                    <a:pt x="989" y="529"/>
                    <a:pt x="991" y="553"/>
                  </a:cubicBezTo>
                  <a:cubicBezTo>
                    <a:pt x="993" y="576"/>
                    <a:pt x="1022" y="590"/>
                    <a:pt x="1039" y="618"/>
                  </a:cubicBezTo>
                  <a:cubicBezTo>
                    <a:pt x="1055" y="646"/>
                    <a:pt x="1042" y="651"/>
                    <a:pt x="1045" y="676"/>
                  </a:cubicBezTo>
                  <a:cubicBezTo>
                    <a:pt x="1049" y="702"/>
                    <a:pt x="1076" y="720"/>
                    <a:pt x="1099" y="734"/>
                  </a:cubicBezTo>
                  <a:cubicBezTo>
                    <a:pt x="1121" y="747"/>
                    <a:pt x="1159" y="764"/>
                    <a:pt x="1195" y="734"/>
                  </a:cubicBezTo>
                  <a:cubicBezTo>
                    <a:pt x="1231" y="704"/>
                    <a:pt x="1249" y="723"/>
                    <a:pt x="1281" y="730"/>
                  </a:cubicBezTo>
                  <a:cubicBezTo>
                    <a:pt x="1313" y="738"/>
                    <a:pt x="1327" y="738"/>
                    <a:pt x="1336" y="725"/>
                  </a:cubicBezTo>
                  <a:cubicBezTo>
                    <a:pt x="1345" y="711"/>
                    <a:pt x="1366" y="716"/>
                    <a:pt x="1377" y="734"/>
                  </a:cubicBezTo>
                  <a:cubicBezTo>
                    <a:pt x="1388" y="751"/>
                    <a:pt x="1405" y="763"/>
                    <a:pt x="1428" y="777"/>
                  </a:cubicBezTo>
                  <a:cubicBezTo>
                    <a:pt x="1451" y="792"/>
                    <a:pt x="1496" y="811"/>
                    <a:pt x="1529" y="797"/>
                  </a:cubicBezTo>
                  <a:cubicBezTo>
                    <a:pt x="1563" y="782"/>
                    <a:pt x="1569" y="799"/>
                    <a:pt x="1560" y="831"/>
                  </a:cubicBezTo>
                  <a:cubicBezTo>
                    <a:pt x="1552" y="862"/>
                    <a:pt x="1584" y="865"/>
                    <a:pt x="1607" y="889"/>
                  </a:cubicBezTo>
                  <a:cubicBezTo>
                    <a:pt x="1630" y="913"/>
                    <a:pt x="1621" y="918"/>
                    <a:pt x="1612" y="950"/>
                  </a:cubicBezTo>
                  <a:cubicBezTo>
                    <a:pt x="1604" y="981"/>
                    <a:pt x="1639" y="992"/>
                    <a:pt x="1670" y="1017"/>
                  </a:cubicBezTo>
                  <a:cubicBezTo>
                    <a:pt x="1702" y="1042"/>
                    <a:pt x="1714" y="1024"/>
                    <a:pt x="1728" y="1010"/>
                  </a:cubicBezTo>
                  <a:cubicBezTo>
                    <a:pt x="1742" y="995"/>
                    <a:pt x="1761" y="1010"/>
                    <a:pt x="1788" y="1012"/>
                  </a:cubicBezTo>
                  <a:cubicBezTo>
                    <a:pt x="1815" y="1013"/>
                    <a:pt x="1838" y="987"/>
                    <a:pt x="1849" y="978"/>
                  </a:cubicBezTo>
                  <a:cubicBezTo>
                    <a:pt x="1861" y="969"/>
                    <a:pt x="1888" y="974"/>
                    <a:pt x="1902" y="962"/>
                  </a:cubicBezTo>
                  <a:cubicBezTo>
                    <a:pt x="1916" y="950"/>
                    <a:pt x="1937" y="916"/>
                    <a:pt x="1947" y="901"/>
                  </a:cubicBezTo>
                  <a:cubicBezTo>
                    <a:pt x="1957" y="886"/>
                    <a:pt x="1976" y="866"/>
                    <a:pt x="2007" y="862"/>
                  </a:cubicBezTo>
                  <a:cubicBezTo>
                    <a:pt x="2039" y="858"/>
                    <a:pt x="2046" y="847"/>
                    <a:pt x="2054" y="825"/>
                  </a:cubicBezTo>
                  <a:cubicBezTo>
                    <a:pt x="2061" y="803"/>
                    <a:pt x="2102" y="788"/>
                    <a:pt x="2121" y="769"/>
                  </a:cubicBezTo>
                  <a:cubicBezTo>
                    <a:pt x="2141" y="749"/>
                    <a:pt x="2174" y="736"/>
                    <a:pt x="2199" y="726"/>
                  </a:cubicBezTo>
                  <a:cubicBezTo>
                    <a:pt x="2224" y="716"/>
                    <a:pt x="2235" y="716"/>
                    <a:pt x="2238" y="722"/>
                  </a:cubicBezTo>
                  <a:cubicBezTo>
                    <a:pt x="2242" y="728"/>
                    <a:pt x="2217" y="745"/>
                    <a:pt x="2209" y="757"/>
                  </a:cubicBezTo>
                  <a:cubicBezTo>
                    <a:pt x="2201" y="769"/>
                    <a:pt x="2196" y="788"/>
                    <a:pt x="2191" y="805"/>
                  </a:cubicBezTo>
                  <a:cubicBezTo>
                    <a:pt x="2186" y="822"/>
                    <a:pt x="2205" y="847"/>
                    <a:pt x="2227" y="866"/>
                  </a:cubicBezTo>
                  <a:cubicBezTo>
                    <a:pt x="2249" y="885"/>
                    <a:pt x="2233" y="909"/>
                    <a:pt x="2227" y="929"/>
                  </a:cubicBezTo>
                  <a:cubicBezTo>
                    <a:pt x="2222" y="949"/>
                    <a:pt x="2197" y="964"/>
                    <a:pt x="2190" y="973"/>
                  </a:cubicBezTo>
                  <a:cubicBezTo>
                    <a:pt x="2183" y="982"/>
                    <a:pt x="2175" y="994"/>
                    <a:pt x="2180" y="1004"/>
                  </a:cubicBezTo>
                  <a:cubicBezTo>
                    <a:pt x="2186" y="1014"/>
                    <a:pt x="2188" y="1042"/>
                    <a:pt x="2181" y="1057"/>
                  </a:cubicBezTo>
                  <a:cubicBezTo>
                    <a:pt x="2175" y="1071"/>
                    <a:pt x="2174" y="1087"/>
                    <a:pt x="2179" y="1096"/>
                  </a:cubicBezTo>
                  <a:cubicBezTo>
                    <a:pt x="2185" y="1105"/>
                    <a:pt x="2196" y="1118"/>
                    <a:pt x="2188" y="1140"/>
                  </a:cubicBezTo>
                  <a:cubicBezTo>
                    <a:pt x="2179" y="1163"/>
                    <a:pt x="2176" y="1160"/>
                    <a:pt x="2187" y="1175"/>
                  </a:cubicBezTo>
                  <a:cubicBezTo>
                    <a:pt x="2198" y="1190"/>
                    <a:pt x="2193" y="1213"/>
                    <a:pt x="2187" y="1239"/>
                  </a:cubicBezTo>
                  <a:cubicBezTo>
                    <a:pt x="2181" y="1264"/>
                    <a:pt x="2182" y="1289"/>
                    <a:pt x="2177" y="1297"/>
                  </a:cubicBezTo>
                  <a:cubicBezTo>
                    <a:pt x="2171" y="1305"/>
                    <a:pt x="2155" y="1325"/>
                    <a:pt x="2155" y="1340"/>
                  </a:cubicBezTo>
                  <a:cubicBezTo>
                    <a:pt x="2154" y="1356"/>
                    <a:pt x="2160" y="1382"/>
                    <a:pt x="2142" y="1408"/>
                  </a:cubicBezTo>
                  <a:cubicBezTo>
                    <a:pt x="2124" y="1434"/>
                    <a:pt x="2123" y="1430"/>
                    <a:pt x="2127" y="1446"/>
                  </a:cubicBezTo>
                  <a:cubicBezTo>
                    <a:pt x="2132" y="1462"/>
                    <a:pt x="2139" y="1491"/>
                    <a:pt x="2134" y="1509"/>
                  </a:cubicBezTo>
                  <a:cubicBezTo>
                    <a:pt x="2130" y="1528"/>
                    <a:pt x="2089" y="1519"/>
                    <a:pt x="2067" y="1521"/>
                  </a:cubicBezTo>
                  <a:cubicBezTo>
                    <a:pt x="2046" y="1523"/>
                    <a:pt x="1969" y="1513"/>
                    <a:pt x="1951" y="1510"/>
                  </a:cubicBezTo>
                  <a:cubicBezTo>
                    <a:pt x="1932" y="1506"/>
                    <a:pt x="1923" y="1543"/>
                    <a:pt x="1915" y="1575"/>
                  </a:cubicBezTo>
                  <a:cubicBezTo>
                    <a:pt x="1908" y="1607"/>
                    <a:pt x="1875" y="1611"/>
                    <a:pt x="1856" y="1623"/>
                  </a:cubicBezTo>
                  <a:cubicBezTo>
                    <a:pt x="1836" y="1635"/>
                    <a:pt x="1821" y="1633"/>
                    <a:pt x="1839" y="1650"/>
                  </a:cubicBezTo>
                  <a:cubicBezTo>
                    <a:pt x="1856" y="1667"/>
                    <a:pt x="1872" y="1683"/>
                    <a:pt x="1875" y="1703"/>
                  </a:cubicBezTo>
                  <a:cubicBezTo>
                    <a:pt x="1879" y="1724"/>
                    <a:pt x="1899" y="1749"/>
                    <a:pt x="1909" y="1769"/>
                  </a:cubicBezTo>
                  <a:cubicBezTo>
                    <a:pt x="1918" y="1790"/>
                    <a:pt x="1926" y="1834"/>
                    <a:pt x="1922" y="1870"/>
                  </a:cubicBezTo>
                  <a:cubicBezTo>
                    <a:pt x="1919" y="1894"/>
                    <a:pt x="1930" y="1899"/>
                    <a:pt x="1941" y="1913"/>
                  </a:cubicBezTo>
                  <a:cubicBezTo>
                    <a:pt x="1941" y="1913"/>
                    <a:pt x="1929" y="1941"/>
                    <a:pt x="1920" y="1936"/>
                  </a:cubicBezTo>
                  <a:cubicBezTo>
                    <a:pt x="1912" y="1931"/>
                    <a:pt x="1904" y="1937"/>
                    <a:pt x="1897" y="1946"/>
                  </a:cubicBezTo>
                  <a:cubicBezTo>
                    <a:pt x="1890" y="1954"/>
                    <a:pt x="1871" y="1949"/>
                    <a:pt x="1861" y="1937"/>
                  </a:cubicBezTo>
                  <a:cubicBezTo>
                    <a:pt x="1851" y="1924"/>
                    <a:pt x="1828" y="1914"/>
                    <a:pt x="1816" y="1913"/>
                  </a:cubicBezTo>
                  <a:cubicBezTo>
                    <a:pt x="1804" y="1911"/>
                    <a:pt x="1785" y="1911"/>
                    <a:pt x="1781" y="1885"/>
                  </a:cubicBezTo>
                  <a:cubicBezTo>
                    <a:pt x="1777" y="1860"/>
                    <a:pt x="1767" y="1821"/>
                    <a:pt x="1759" y="1851"/>
                  </a:cubicBezTo>
                  <a:cubicBezTo>
                    <a:pt x="1750" y="1880"/>
                    <a:pt x="1754" y="1871"/>
                    <a:pt x="1746" y="1887"/>
                  </a:cubicBezTo>
                  <a:cubicBezTo>
                    <a:pt x="1739" y="1904"/>
                    <a:pt x="1724" y="1895"/>
                    <a:pt x="1720" y="1879"/>
                  </a:cubicBezTo>
                  <a:cubicBezTo>
                    <a:pt x="1716" y="1864"/>
                    <a:pt x="1709" y="1859"/>
                    <a:pt x="1699" y="1878"/>
                  </a:cubicBezTo>
                  <a:cubicBezTo>
                    <a:pt x="1690" y="1896"/>
                    <a:pt x="1702" y="1894"/>
                    <a:pt x="1681" y="1902"/>
                  </a:cubicBezTo>
                  <a:cubicBezTo>
                    <a:pt x="1660" y="1909"/>
                    <a:pt x="1629" y="1926"/>
                    <a:pt x="1620" y="1930"/>
                  </a:cubicBezTo>
                  <a:cubicBezTo>
                    <a:pt x="1610" y="1934"/>
                    <a:pt x="1607" y="1934"/>
                    <a:pt x="1616" y="1946"/>
                  </a:cubicBezTo>
                  <a:cubicBezTo>
                    <a:pt x="1625" y="1957"/>
                    <a:pt x="1632" y="1967"/>
                    <a:pt x="1612" y="1982"/>
                  </a:cubicBezTo>
                  <a:cubicBezTo>
                    <a:pt x="1593" y="1996"/>
                    <a:pt x="1559" y="2002"/>
                    <a:pt x="1548" y="1982"/>
                  </a:cubicBezTo>
                  <a:cubicBezTo>
                    <a:pt x="1537" y="1961"/>
                    <a:pt x="1537" y="1956"/>
                    <a:pt x="1543" y="1949"/>
                  </a:cubicBezTo>
                  <a:cubicBezTo>
                    <a:pt x="1550" y="1942"/>
                    <a:pt x="1545" y="1935"/>
                    <a:pt x="1530" y="1935"/>
                  </a:cubicBezTo>
                  <a:cubicBezTo>
                    <a:pt x="1516" y="1934"/>
                    <a:pt x="1477" y="1917"/>
                    <a:pt x="1466" y="1891"/>
                  </a:cubicBezTo>
                  <a:cubicBezTo>
                    <a:pt x="1454" y="1865"/>
                    <a:pt x="1447" y="1851"/>
                    <a:pt x="1451" y="1838"/>
                  </a:cubicBezTo>
                  <a:cubicBezTo>
                    <a:pt x="1454" y="1825"/>
                    <a:pt x="1458" y="1795"/>
                    <a:pt x="1433" y="1798"/>
                  </a:cubicBezTo>
                  <a:cubicBezTo>
                    <a:pt x="1409" y="1801"/>
                    <a:pt x="1401" y="1798"/>
                    <a:pt x="1404" y="1820"/>
                  </a:cubicBezTo>
                  <a:cubicBezTo>
                    <a:pt x="1407" y="1842"/>
                    <a:pt x="1415" y="1849"/>
                    <a:pt x="1416" y="1868"/>
                  </a:cubicBezTo>
                  <a:cubicBezTo>
                    <a:pt x="1416" y="1887"/>
                    <a:pt x="1422" y="1901"/>
                    <a:pt x="1404" y="1917"/>
                  </a:cubicBezTo>
                  <a:cubicBezTo>
                    <a:pt x="1386" y="1933"/>
                    <a:pt x="1370" y="1928"/>
                    <a:pt x="1344" y="1905"/>
                  </a:cubicBezTo>
                  <a:cubicBezTo>
                    <a:pt x="1318" y="1883"/>
                    <a:pt x="1316" y="1879"/>
                    <a:pt x="1311" y="1859"/>
                  </a:cubicBezTo>
                  <a:cubicBezTo>
                    <a:pt x="1306" y="1840"/>
                    <a:pt x="1303" y="1815"/>
                    <a:pt x="1276" y="1821"/>
                  </a:cubicBezTo>
                  <a:cubicBezTo>
                    <a:pt x="1248" y="1827"/>
                    <a:pt x="1246" y="1855"/>
                    <a:pt x="1231" y="1836"/>
                  </a:cubicBezTo>
                  <a:cubicBezTo>
                    <a:pt x="1217" y="1817"/>
                    <a:pt x="1207" y="1799"/>
                    <a:pt x="1213" y="1784"/>
                  </a:cubicBezTo>
                  <a:cubicBezTo>
                    <a:pt x="1220" y="1769"/>
                    <a:pt x="1212" y="1745"/>
                    <a:pt x="1194" y="1734"/>
                  </a:cubicBezTo>
                  <a:cubicBezTo>
                    <a:pt x="1175" y="1723"/>
                    <a:pt x="1175" y="1727"/>
                    <a:pt x="1162" y="1735"/>
                  </a:cubicBezTo>
                  <a:cubicBezTo>
                    <a:pt x="1150" y="1743"/>
                    <a:pt x="1155" y="1711"/>
                    <a:pt x="1128" y="1713"/>
                  </a:cubicBezTo>
                  <a:cubicBezTo>
                    <a:pt x="1101" y="1714"/>
                    <a:pt x="1102" y="1713"/>
                    <a:pt x="1087" y="1732"/>
                  </a:cubicBezTo>
                  <a:cubicBezTo>
                    <a:pt x="1072" y="1751"/>
                    <a:pt x="1065" y="1754"/>
                    <a:pt x="1035" y="1746"/>
                  </a:cubicBezTo>
                  <a:cubicBezTo>
                    <a:pt x="1005" y="1738"/>
                    <a:pt x="991" y="1723"/>
                    <a:pt x="990" y="1706"/>
                  </a:cubicBezTo>
                  <a:cubicBezTo>
                    <a:pt x="989" y="1690"/>
                    <a:pt x="978" y="1664"/>
                    <a:pt x="958" y="1689"/>
                  </a:cubicBezTo>
                  <a:cubicBezTo>
                    <a:pt x="938" y="1715"/>
                    <a:pt x="944" y="1715"/>
                    <a:pt x="922" y="1717"/>
                  </a:cubicBezTo>
                  <a:cubicBezTo>
                    <a:pt x="899" y="1719"/>
                    <a:pt x="903" y="1735"/>
                    <a:pt x="883" y="1720"/>
                  </a:cubicBezTo>
                  <a:cubicBezTo>
                    <a:pt x="864" y="1705"/>
                    <a:pt x="845" y="1704"/>
                    <a:pt x="830" y="1721"/>
                  </a:cubicBezTo>
                  <a:cubicBezTo>
                    <a:pt x="816" y="1738"/>
                    <a:pt x="794" y="1742"/>
                    <a:pt x="771" y="1721"/>
                  </a:cubicBezTo>
                  <a:cubicBezTo>
                    <a:pt x="749" y="1700"/>
                    <a:pt x="710" y="1675"/>
                    <a:pt x="707" y="1657"/>
                  </a:cubicBezTo>
                  <a:cubicBezTo>
                    <a:pt x="703" y="1638"/>
                    <a:pt x="687" y="1604"/>
                    <a:pt x="683" y="1588"/>
                  </a:cubicBezTo>
                  <a:cubicBezTo>
                    <a:pt x="680" y="1573"/>
                    <a:pt x="665" y="1558"/>
                    <a:pt x="650" y="1579"/>
                  </a:cubicBezTo>
                  <a:cubicBezTo>
                    <a:pt x="635" y="1599"/>
                    <a:pt x="622" y="1598"/>
                    <a:pt x="605" y="1600"/>
                  </a:cubicBezTo>
                  <a:cubicBezTo>
                    <a:pt x="588" y="1602"/>
                    <a:pt x="558" y="1597"/>
                    <a:pt x="538" y="1601"/>
                  </a:cubicBezTo>
                  <a:cubicBezTo>
                    <a:pt x="518" y="1605"/>
                    <a:pt x="370" y="1403"/>
                    <a:pt x="370" y="1403"/>
                  </a:cubicBezTo>
                  <a:cubicBezTo>
                    <a:pt x="422" y="935"/>
                    <a:pt x="422" y="935"/>
                    <a:pt x="422" y="935"/>
                  </a:cubicBezTo>
                  <a:cubicBezTo>
                    <a:pt x="422" y="935"/>
                    <a:pt x="176" y="469"/>
                    <a:pt x="172" y="465"/>
                  </a:cubicBezTo>
                  <a:cubicBezTo>
                    <a:pt x="168" y="460"/>
                    <a:pt x="0" y="231"/>
                    <a:pt x="0" y="231"/>
                  </a:cubicBezTo>
                  <a:cubicBezTo>
                    <a:pt x="58" y="158"/>
                    <a:pt x="58" y="158"/>
                    <a:pt x="58" y="158"/>
                  </a:cubicBezTo>
                  <a:cubicBezTo>
                    <a:pt x="72" y="93"/>
                    <a:pt x="72" y="93"/>
                    <a:pt x="72" y="93"/>
                  </a:cubicBezTo>
                  <a:lnTo>
                    <a:pt x="75" y="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8904" y="3803352"/>
              <a:ext cx="546100" cy="989012"/>
            </a:xfrm>
            <a:custGeom>
              <a:avLst/>
              <a:gdLst>
                <a:gd name="T0" fmla="*/ 570 w 977"/>
                <a:gd name="T1" fmla="*/ 1699 h 1767"/>
                <a:gd name="T2" fmla="*/ 652 w 977"/>
                <a:gd name="T3" fmla="*/ 1738 h 1767"/>
                <a:gd name="T4" fmla="*/ 709 w 977"/>
                <a:gd name="T5" fmla="*/ 1758 h 1767"/>
                <a:gd name="T6" fmla="*/ 740 w 977"/>
                <a:gd name="T7" fmla="*/ 1683 h 1767"/>
                <a:gd name="T8" fmla="*/ 741 w 977"/>
                <a:gd name="T9" fmla="*/ 1590 h 1767"/>
                <a:gd name="T10" fmla="*/ 812 w 977"/>
                <a:gd name="T11" fmla="*/ 1568 h 1767"/>
                <a:gd name="T12" fmla="*/ 813 w 977"/>
                <a:gd name="T13" fmla="*/ 1517 h 1767"/>
                <a:gd name="T14" fmla="*/ 740 w 977"/>
                <a:gd name="T15" fmla="*/ 1471 h 1767"/>
                <a:gd name="T16" fmla="*/ 746 w 977"/>
                <a:gd name="T17" fmla="*/ 1441 h 1767"/>
                <a:gd name="T18" fmla="*/ 876 w 977"/>
                <a:gd name="T19" fmla="*/ 1443 h 1767"/>
                <a:gd name="T20" fmla="*/ 926 w 977"/>
                <a:gd name="T21" fmla="*/ 1448 h 1767"/>
                <a:gd name="T22" fmla="*/ 973 w 977"/>
                <a:gd name="T23" fmla="*/ 1378 h 1767"/>
                <a:gd name="T24" fmla="*/ 932 w 977"/>
                <a:gd name="T25" fmla="*/ 1310 h 1767"/>
                <a:gd name="T26" fmla="*/ 893 w 977"/>
                <a:gd name="T27" fmla="*/ 1271 h 1767"/>
                <a:gd name="T28" fmla="*/ 858 w 977"/>
                <a:gd name="T29" fmla="*/ 1199 h 1767"/>
                <a:gd name="T30" fmla="*/ 829 w 977"/>
                <a:gd name="T31" fmla="*/ 1169 h 1767"/>
                <a:gd name="T32" fmla="*/ 830 w 977"/>
                <a:gd name="T33" fmla="*/ 1086 h 1767"/>
                <a:gd name="T34" fmla="*/ 856 w 977"/>
                <a:gd name="T35" fmla="*/ 967 h 1767"/>
                <a:gd name="T36" fmla="*/ 859 w 977"/>
                <a:gd name="T37" fmla="*/ 869 h 1767"/>
                <a:gd name="T38" fmla="*/ 828 w 977"/>
                <a:gd name="T39" fmla="*/ 784 h 1767"/>
                <a:gd name="T40" fmla="*/ 831 w 977"/>
                <a:gd name="T41" fmla="*/ 680 h 1767"/>
                <a:gd name="T42" fmla="*/ 830 w 977"/>
                <a:gd name="T43" fmla="*/ 586 h 1767"/>
                <a:gd name="T44" fmla="*/ 864 w 977"/>
                <a:gd name="T45" fmla="*/ 499 h 1767"/>
                <a:gd name="T46" fmla="*/ 856 w 977"/>
                <a:gd name="T47" fmla="*/ 404 h 1767"/>
                <a:gd name="T48" fmla="*/ 866 w 977"/>
                <a:gd name="T49" fmla="*/ 302 h 1767"/>
                <a:gd name="T50" fmla="*/ 916 w 977"/>
                <a:gd name="T51" fmla="*/ 198 h 1767"/>
                <a:gd name="T52" fmla="*/ 945 w 977"/>
                <a:gd name="T53" fmla="*/ 86 h 1767"/>
                <a:gd name="T54" fmla="*/ 862 w 977"/>
                <a:gd name="T55" fmla="*/ 12 h 1767"/>
                <a:gd name="T56" fmla="*/ 311 w 977"/>
                <a:gd name="T57" fmla="*/ 345 h 1767"/>
                <a:gd name="T58" fmla="*/ 289 w 977"/>
                <a:gd name="T59" fmla="*/ 758 h 1767"/>
                <a:gd name="T60" fmla="*/ 0 w 977"/>
                <a:gd name="T61" fmla="*/ 1677 h 1767"/>
                <a:gd name="T62" fmla="*/ 463 w 977"/>
                <a:gd name="T63" fmla="*/ 1717 h 1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7" h="1767">
                  <a:moveTo>
                    <a:pt x="534" y="1677"/>
                  </a:moveTo>
                  <a:cubicBezTo>
                    <a:pt x="534" y="1677"/>
                    <a:pt x="552" y="1690"/>
                    <a:pt x="570" y="1699"/>
                  </a:cubicBezTo>
                  <a:cubicBezTo>
                    <a:pt x="588" y="1708"/>
                    <a:pt x="594" y="1722"/>
                    <a:pt x="614" y="1718"/>
                  </a:cubicBezTo>
                  <a:cubicBezTo>
                    <a:pt x="634" y="1715"/>
                    <a:pt x="651" y="1719"/>
                    <a:pt x="652" y="1738"/>
                  </a:cubicBezTo>
                  <a:cubicBezTo>
                    <a:pt x="652" y="1757"/>
                    <a:pt x="658" y="1762"/>
                    <a:pt x="674" y="1765"/>
                  </a:cubicBezTo>
                  <a:cubicBezTo>
                    <a:pt x="689" y="1767"/>
                    <a:pt x="695" y="1758"/>
                    <a:pt x="709" y="1758"/>
                  </a:cubicBezTo>
                  <a:cubicBezTo>
                    <a:pt x="723" y="1758"/>
                    <a:pt x="737" y="1757"/>
                    <a:pt x="740" y="1736"/>
                  </a:cubicBezTo>
                  <a:cubicBezTo>
                    <a:pt x="743" y="1716"/>
                    <a:pt x="759" y="1702"/>
                    <a:pt x="740" y="1683"/>
                  </a:cubicBezTo>
                  <a:cubicBezTo>
                    <a:pt x="721" y="1663"/>
                    <a:pt x="712" y="1645"/>
                    <a:pt x="717" y="1634"/>
                  </a:cubicBezTo>
                  <a:cubicBezTo>
                    <a:pt x="722" y="1623"/>
                    <a:pt x="712" y="1598"/>
                    <a:pt x="741" y="1590"/>
                  </a:cubicBezTo>
                  <a:cubicBezTo>
                    <a:pt x="771" y="1581"/>
                    <a:pt x="777" y="1594"/>
                    <a:pt x="785" y="1579"/>
                  </a:cubicBezTo>
                  <a:cubicBezTo>
                    <a:pt x="793" y="1565"/>
                    <a:pt x="798" y="1566"/>
                    <a:pt x="812" y="1568"/>
                  </a:cubicBezTo>
                  <a:cubicBezTo>
                    <a:pt x="826" y="1570"/>
                    <a:pt x="836" y="1566"/>
                    <a:pt x="835" y="1547"/>
                  </a:cubicBezTo>
                  <a:cubicBezTo>
                    <a:pt x="835" y="1527"/>
                    <a:pt x="832" y="1524"/>
                    <a:pt x="813" y="1517"/>
                  </a:cubicBezTo>
                  <a:cubicBezTo>
                    <a:pt x="794" y="1509"/>
                    <a:pt x="761" y="1514"/>
                    <a:pt x="765" y="1494"/>
                  </a:cubicBezTo>
                  <a:cubicBezTo>
                    <a:pt x="769" y="1474"/>
                    <a:pt x="759" y="1475"/>
                    <a:pt x="740" y="1471"/>
                  </a:cubicBezTo>
                  <a:cubicBezTo>
                    <a:pt x="721" y="1466"/>
                    <a:pt x="693" y="1456"/>
                    <a:pt x="702" y="1449"/>
                  </a:cubicBezTo>
                  <a:cubicBezTo>
                    <a:pt x="712" y="1442"/>
                    <a:pt x="730" y="1439"/>
                    <a:pt x="746" y="1441"/>
                  </a:cubicBezTo>
                  <a:cubicBezTo>
                    <a:pt x="763" y="1443"/>
                    <a:pt x="806" y="1440"/>
                    <a:pt x="827" y="1446"/>
                  </a:cubicBezTo>
                  <a:cubicBezTo>
                    <a:pt x="847" y="1451"/>
                    <a:pt x="870" y="1456"/>
                    <a:pt x="876" y="1443"/>
                  </a:cubicBezTo>
                  <a:cubicBezTo>
                    <a:pt x="882" y="1429"/>
                    <a:pt x="895" y="1437"/>
                    <a:pt x="901" y="1446"/>
                  </a:cubicBezTo>
                  <a:cubicBezTo>
                    <a:pt x="906" y="1454"/>
                    <a:pt x="913" y="1466"/>
                    <a:pt x="926" y="1448"/>
                  </a:cubicBezTo>
                  <a:cubicBezTo>
                    <a:pt x="939" y="1430"/>
                    <a:pt x="949" y="1438"/>
                    <a:pt x="960" y="1431"/>
                  </a:cubicBezTo>
                  <a:cubicBezTo>
                    <a:pt x="970" y="1423"/>
                    <a:pt x="977" y="1393"/>
                    <a:pt x="973" y="1378"/>
                  </a:cubicBezTo>
                  <a:cubicBezTo>
                    <a:pt x="970" y="1363"/>
                    <a:pt x="976" y="1345"/>
                    <a:pt x="957" y="1339"/>
                  </a:cubicBezTo>
                  <a:cubicBezTo>
                    <a:pt x="938" y="1332"/>
                    <a:pt x="935" y="1324"/>
                    <a:pt x="932" y="1310"/>
                  </a:cubicBezTo>
                  <a:cubicBezTo>
                    <a:pt x="929" y="1296"/>
                    <a:pt x="925" y="1307"/>
                    <a:pt x="909" y="1301"/>
                  </a:cubicBezTo>
                  <a:cubicBezTo>
                    <a:pt x="894" y="1295"/>
                    <a:pt x="887" y="1287"/>
                    <a:pt x="893" y="1271"/>
                  </a:cubicBezTo>
                  <a:cubicBezTo>
                    <a:pt x="898" y="1255"/>
                    <a:pt x="887" y="1226"/>
                    <a:pt x="871" y="1220"/>
                  </a:cubicBezTo>
                  <a:cubicBezTo>
                    <a:pt x="856" y="1215"/>
                    <a:pt x="843" y="1207"/>
                    <a:pt x="858" y="1199"/>
                  </a:cubicBezTo>
                  <a:cubicBezTo>
                    <a:pt x="873" y="1190"/>
                    <a:pt x="874" y="1182"/>
                    <a:pt x="857" y="1185"/>
                  </a:cubicBezTo>
                  <a:cubicBezTo>
                    <a:pt x="841" y="1188"/>
                    <a:pt x="812" y="1183"/>
                    <a:pt x="829" y="1169"/>
                  </a:cubicBezTo>
                  <a:cubicBezTo>
                    <a:pt x="847" y="1156"/>
                    <a:pt x="862" y="1146"/>
                    <a:pt x="857" y="1129"/>
                  </a:cubicBezTo>
                  <a:cubicBezTo>
                    <a:pt x="852" y="1112"/>
                    <a:pt x="824" y="1104"/>
                    <a:pt x="830" y="1086"/>
                  </a:cubicBezTo>
                  <a:cubicBezTo>
                    <a:pt x="836" y="1068"/>
                    <a:pt x="846" y="1047"/>
                    <a:pt x="848" y="1026"/>
                  </a:cubicBezTo>
                  <a:cubicBezTo>
                    <a:pt x="850" y="1004"/>
                    <a:pt x="846" y="980"/>
                    <a:pt x="856" y="967"/>
                  </a:cubicBezTo>
                  <a:cubicBezTo>
                    <a:pt x="866" y="954"/>
                    <a:pt x="881" y="941"/>
                    <a:pt x="875" y="917"/>
                  </a:cubicBezTo>
                  <a:cubicBezTo>
                    <a:pt x="869" y="893"/>
                    <a:pt x="864" y="887"/>
                    <a:pt x="859" y="869"/>
                  </a:cubicBezTo>
                  <a:cubicBezTo>
                    <a:pt x="855" y="852"/>
                    <a:pt x="846" y="846"/>
                    <a:pt x="844" y="834"/>
                  </a:cubicBezTo>
                  <a:cubicBezTo>
                    <a:pt x="841" y="823"/>
                    <a:pt x="831" y="807"/>
                    <a:pt x="828" y="784"/>
                  </a:cubicBezTo>
                  <a:cubicBezTo>
                    <a:pt x="826" y="761"/>
                    <a:pt x="816" y="747"/>
                    <a:pt x="829" y="732"/>
                  </a:cubicBezTo>
                  <a:cubicBezTo>
                    <a:pt x="842" y="718"/>
                    <a:pt x="840" y="700"/>
                    <a:pt x="831" y="680"/>
                  </a:cubicBezTo>
                  <a:cubicBezTo>
                    <a:pt x="821" y="659"/>
                    <a:pt x="821" y="655"/>
                    <a:pt x="817" y="638"/>
                  </a:cubicBezTo>
                  <a:cubicBezTo>
                    <a:pt x="812" y="621"/>
                    <a:pt x="813" y="603"/>
                    <a:pt x="830" y="586"/>
                  </a:cubicBezTo>
                  <a:cubicBezTo>
                    <a:pt x="847" y="570"/>
                    <a:pt x="862" y="556"/>
                    <a:pt x="861" y="541"/>
                  </a:cubicBezTo>
                  <a:cubicBezTo>
                    <a:pt x="861" y="527"/>
                    <a:pt x="849" y="511"/>
                    <a:pt x="864" y="499"/>
                  </a:cubicBezTo>
                  <a:cubicBezTo>
                    <a:pt x="878" y="486"/>
                    <a:pt x="890" y="464"/>
                    <a:pt x="884" y="448"/>
                  </a:cubicBezTo>
                  <a:cubicBezTo>
                    <a:pt x="879" y="432"/>
                    <a:pt x="868" y="414"/>
                    <a:pt x="856" y="404"/>
                  </a:cubicBezTo>
                  <a:cubicBezTo>
                    <a:pt x="844" y="395"/>
                    <a:pt x="839" y="364"/>
                    <a:pt x="844" y="345"/>
                  </a:cubicBezTo>
                  <a:cubicBezTo>
                    <a:pt x="850" y="327"/>
                    <a:pt x="843" y="326"/>
                    <a:pt x="866" y="302"/>
                  </a:cubicBezTo>
                  <a:cubicBezTo>
                    <a:pt x="889" y="278"/>
                    <a:pt x="910" y="276"/>
                    <a:pt x="906" y="243"/>
                  </a:cubicBezTo>
                  <a:cubicBezTo>
                    <a:pt x="902" y="209"/>
                    <a:pt x="915" y="224"/>
                    <a:pt x="916" y="198"/>
                  </a:cubicBezTo>
                  <a:cubicBezTo>
                    <a:pt x="917" y="172"/>
                    <a:pt x="912" y="152"/>
                    <a:pt x="922" y="145"/>
                  </a:cubicBezTo>
                  <a:cubicBezTo>
                    <a:pt x="932" y="138"/>
                    <a:pt x="953" y="105"/>
                    <a:pt x="945" y="86"/>
                  </a:cubicBezTo>
                  <a:cubicBezTo>
                    <a:pt x="937" y="67"/>
                    <a:pt x="923" y="45"/>
                    <a:pt x="935" y="22"/>
                  </a:cubicBezTo>
                  <a:cubicBezTo>
                    <a:pt x="947" y="0"/>
                    <a:pt x="862" y="12"/>
                    <a:pt x="862" y="12"/>
                  </a:cubicBezTo>
                  <a:cubicBezTo>
                    <a:pt x="521" y="184"/>
                    <a:pt x="521" y="184"/>
                    <a:pt x="521" y="184"/>
                  </a:cubicBezTo>
                  <a:cubicBezTo>
                    <a:pt x="311" y="345"/>
                    <a:pt x="311" y="345"/>
                    <a:pt x="311" y="345"/>
                  </a:cubicBezTo>
                  <a:cubicBezTo>
                    <a:pt x="175" y="536"/>
                    <a:pt x="175" y="536"/>
                    <a:pt x="175" y="536"/>
                  </a:cubicBezTo>
                  <a:cubicBezTo>
                    <a:pt x="289" y="758"/>
                    <a:pt x="289" y="758"/>
                    <a:pt x="289" y="758"/>
                  </a:cubicBezTo>
                  <a:cubicBezTo>
                    <a:pt x="78" y="1087"/>
                    <a:pt x="78" y="1087"/>
                    <a:pt x="78" y="1087"/>
                  </a:cubicBezTo>
                  <a:cubicBezTo>
                    <a:pt x="0" y="1677"/>
                    <a:pt x="0" y="1677"/>
                    <a:pt x="0" y="1677"/>
                  </a:cubicBezTo>
                  <a:cubicBezTo>
                    <a:pt x="353" y="1744"/>
                    <a:pt x="353" y="1744"/>
                    <a:pt x="353" y="1744"/>
                  </a:cubicBezTo>
                  <a:cubicBezTo>
                    <a:pt x="463" y="1717"/>
                    <a:pt x="463" y="1717"/>
                    <a:pt x="463" y="1717"/>
                  </a:cubicBezTo>
                  <a:lnTo>
                    <a:pt x="534" y="1677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0154" y="3855740"/>
              <a:ext cx="358775" cy="527050"/>
            </a:xfrm>
            <a:custGeom>
              <a:avLst/>
              <a:gdLst>
                <a:gd name="T0" fmla="*/ 553 w 643"/>
                <a:gd name="T1" fmla="*/ 531 h 942"/>
                <a:gd name="T2" fmla="*/ 569 w 643"/>
                <a:gd name="T3" fmla="*/ 496 h 942"/>
                <a:gd name="T4" fmla="*/ 563 w 643"/>
                <a:gd name="T5" fmla="*/ 446 h 942"/>
                <a:gd name="T6" fmla="*/ 580 w 643"/>
                <a:gd name="T7" fmla="*/ 406 h 942"/>
                <a:gd name="T8" fmla="*/ 636 w 643"/>
                <a:gd name="T9" fmla="*/ 350 h 942"/>
                <a:gd name="T10" fmla="*/ 509 w 643"/>
                <a:gd name="T11" fmla="*/ 241 h 942"/>
                <a:gd name="T12" fmla="*/ 535 w 643"/>
                <a:gd name="T13" fmla="*/ 48 h 942"/>
                <a:gd name="T14" fmla="*/ 454 w 643"/>
                <a:gd name="T15" fmla="*/ 0 h 942"/>
                <a:gd name="T16" fmla="*/ 356 w 643"/>
                <a:gd name="T17" fmla="*/ 46 h 942"/>
                <a:gd name="T18" fmla="*/ 181 w 643"/>
                <a:gd name="T19" fmla="*/ 215 h 942"/>
                <a:gd name="T20" fmla="*/ 26 w 643"/>
                <a:gd name="T21" fmla="*/ 411 h 942"/>
                <a:gd name="T22" fmla="*/ 0 w 643"/>
                <a:gd name="T23" fmla="*/ 494 h 942"/>
                <a:gd name="T24" fmla="*/ 179 w 643"/>
                <a:gd name="T25" fmla="*/ 792 h 942"/>
                <a:gd name="T26" fmla="*/ 254 w 643"/>
                <a:gd name="T27" fmla="*/ 881 h 942"/>
                <a:gd name="T28" fmla="*/ 461 w 643"/>
                <a:gd name="T29" fmla="*/ 942 h 942"/>
                <a:gd name="T30" fmla="*/ 522 w 643"/>
                <a:gd name="T31" fmla="*/ 849 h 942"/>
                <a:gd name="T32" fmla="*/ 539 w 643"/>
                <a:gd name="T33" fmla="*/ 603 h 942"/>
                <a:gd name="T34" fmla="*/ 532 w 643"/>
                <a:gd name="T35" fmla="*/ 540 h 942"/>
                <a:gd name="T36" fmla="*/ 553 w 643"/>
                <a:gd name="T37" fmla="*/ 531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3" h="942">
                  <a:moveTo>
                    <a:pt x="553" y="531"/>
                  </a:moveTo>
                  <a:cubicBezTo>
                    <a:pt x="553" y="531"/>
                    <a:pt x="584" y="518"/>
                    <a:pt x="569" y="496"/>
                  </a:cubicBezTo>
                  <a:cubicBezTo>
                    <a:pt x="555" y="473"/>
                    <a:pt x="554" y="463"/>
                    <a:pt x="563" y="446"/>
                  </a:cubicBezTo>
                  <a:cubicBezTo>
                    <a:pt x="573" y="428"/>
                    <a:pt x="560" y="429"/>
                    <a:pt x="580" y="406"/>
                  </a:cubicBezTo>
                  <a:cubicBezTo>
                    <a:pt x="599" y="384"/>
                    <a:pt x="629" y="382"/>
                    <a:pt x="636" y="350"/>
                  </a:cubicBezTo>
                  <a:cubicBezTo>
                    <a:pt x="643" y="318"/>
                    <a:pt x="509" y="241"/>
                    <a:pt x="509" y="241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181" y="215"/>
                    <a:pt x="181" y="215"/>
                    <a:pt x="181" y="215"/>
                  </a:cubicBezTo>
                  <a:cubicBezTo>
                    <a:pt x="26" y="411"/>
                    <a:pt x="26" y="411"/>
                    <a:pt x="26" y="411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179" y="792"/>
                    <a:pt x="179" y="792"/>
                    <a:pt x="179" y="792"/>
                  </a:cubicBezTo>
                  <a:cubicBezTo>
                    <a:pt x="179" y="792"/>
                    <a:pt x="252" y="881"/>
                    <a:pt x="254" y="881"/>
                  </a:cubicBezTo>
                  <a:cubicBezTo>
                    <a:pt x="257" y="881"/>
                    <a:pt x="461" y="942"/>
                    <a:pt x="461" y="942"/>
                  </a:cubicBezTo>
                  <a:cubicBezTo>
                    <a:pt x="522" y="849"/>
                    <a:pt x="522" y="849"/>
                    <a:pt x="522" y="849"/>
                  </a:cubicBezTo>
                  <a:cubicBezTo>
                    <a:pt x="539" y="603"/>
                    <a:pt x="539" y="603"/>
                    <a:pt x="539" y="603"/>
                  </a:cubicBezTo>
                  <a:cubicBezTo>
                    <a:pt x="532" y="540"/>
                    <a:pt x="532" y="540"/>
                    <a:pt x="532" y="540"/>
                  </a:cubicBezTo>
                  <a:lnTo>
                    <a:pt x="553" y="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2129" y="2042815"/>
              <a:ext cx="2503488" cy="2093912"/>
            </a:xfrm>
            <a:custGeom>
              <a:avLst/>
              <a:gdLst>
                <a:gd name="T0" fmla="*/ 620 w 4476"/>
                <a:gd name="T1" fmla="*/ 2540 h 3743"/>
                <a:gd name="T2" fmla="*/ 1202 w 4476"/>
                <a:gd name="T3" fmla="*/ 2737 h 3743"/>
                <a:gd name="T4" fmla="*/ 1598 w 4476"/>
                <a:gd name="T5" fmla="*/ 2683 h 3743"/>
                <a:gd name="T6" fmla="*/ 2252 w 4476"/>
                <a:gd name="T7" fmla="*/ 2527 h 3743"/>
                <a:gd name="T8" fmla="*/ 2522 w 4476"/>
                <a:gd name="T9" fmla="*/ 2277 h 3743"/>
                <a:gd name="T10" fmla="*/ 2546 w 4476"/>
                <a:gd name="T11" fmla="*/ 1972 h 3743"/>
                <a:gd name="T12" fmla="*/ 2920 w 4476"/>
                <a:gd name="T13" fmla="*/ 1866 h 3743"/>
                <a:gd name="T14" fmla="*/ 3154 w 4476"/>
                <a:gd name="T15" fmla="*/ 1738 h 3743"/>
                <a:gd name="T16" fmla="*/ 3377 w 4476"/>
                <a:gd name="T17" fmla="*/ 1570 h 3743"/>
                <a:gd name="T18" fmla="*/ 3684 w 4476"/>
                <a:gd name="T19" fmla="*/ 1429 h 3743"/>
                <a:gd name="T20" fmla="*/ 3427 w 4476"/>
                <a:gd name="T21" fmla="*/ 1232 h 3743"/>
                <a:gd name="T22" fmla="*/ 3097 w 4476"/>
                <a:gd name="T23" fmla="*/ 1334 h 3743"/>
                <a:gd name="T24" fmla="*/ 3067 w 4476"/>
                <a:gd name="T25" fmla="*/ 1079 h 3743"/>
                <a:gd name="T26" fmla="*/ 3337 w 4476"/>
                <a:gd name="T27" fmla="*/ 895 h 3743"/>
                <a:gd name="T28" fmla="*/ 3512 w 4476"/>
                <a:gd name="T29" fmla="*/ 594 h 3743"/>
                <a:gd name="T30" fmla="*/ 3636 w 4476"/>
                <a:gd name="T31" fmla="*/ 234 h 3743"/>
                <a:gd name="T32" fmla="*/ 3657 w 4476"/>
                <a:gd name="T33" fmla="*/ 27 h 3743"/>
                <a:gd name="T34" fmla="*/ 3742 w 4476"/>
                <a:gd name="T35" fmla="*/ 144 h 3743"/>
                <a:gd name="T36" fmla="*/ 3916 w 4476"/>
                <a:gd name="T37" fmla="*/ 209 h 3743"/>
                <a:gd name="T38" fmla="*/ 4111 w 4476"/>
                <a:gd name="T39" fmla="*/ 408 h 3743"/>
                <a:gd name="T40" fmla="*/ 4303 w 4476"/>
                <a:gd name="T41" fmla="*/ 314 h 3743"/>
                <a:gd name="T42" fmla="*/ 4426 w 4476"/>
                <a:gd name="T43" fmla="*/ 520 h 3743"/>
                <a:gd name="T44" fmla="*/ 4416 w 4476"/>
                <a:gd name="T45" fmla="*/ 814 h 3743"/>
                <a:gd name="T46" fmla="*/ 4365 w 4476"/>
                <a:gd name="T47" fmla="*/ 1040 h 3743"/>
                <a:gd name="T48" fmla="*/ 4196 w 4476"/>
                <a:gd name="T49" fmla="*/ 1125 h 3743"/>
                <a:gd name="T50" fmla="*/ 4140 w 4476"/>
                <a:gd name="T51" fmla="*/ 1332 h 3743"/>
                <a:gd name="T52" fmla="*/ 4256 w 4476"/>
                <a:gd name="T53" fmla="*/ 1424 h 3743"/>
                <a:gd name="T54" fmla="*/ 4220 w 4476"/>
                <a:gd name="T55" fmla="*/ 1584 h 3743"/>
                <a:gd name="T56" fmla="*/ 4058 w 4476"/>
                <a:gd name="T57" fmla="*/ 1668 h 3743"/>
                <a:gd name="T58" fmla="*/ 4129 w 4476"/>
                <a:gd name="T59" fmla="*/ 1863 h 3743"/>
                <a:gd name="T60" fmla="*/ 4298 w 4476"/>
                <a:gd name="T61" fmla="*/ 1917 h 3743"/>
                <a:gd name="T62" fmla="*/ 4409 w 4476"/>
                <a:gd name="T63" fmla="*/ 2172 h 3743"/>
                <a:gd name="T64" fmla="*/ 4242 w 4476"/>
                <a:gd name="T65" fmla="*/ 2293 h 3743"/>
                <a:gd name="T66" fmla="*/ 4057 w 4476"/>
                <a:gd name="T67" fmla="*/ 2402 h 3743"/>
                <a:gd name="T68" fmla="*/ 3887 w 4476"/>
                <a:gd name="T69" fmla="*/ 2524 h 3743"/>
                <a:gd name="T70" fmla="*/ 3755 w 4476"/>
                <a:gd name="T71" fmla="*/ 2517 h 3743"/>
                <a:gd name="T72" fmla="*/ 3617 w 4476"/>
                <a:gd name="T73" fmla="*/ 2674 h 3743"/>
                <a:gd name="T74" fmla="*/ 3428 w 4476"/>
                <a:gd name="T75" fmla="*/ 2456 h 3743"/>
                <a:gd name="T76" fmla="*/ 3294 w 4476"/>
                <a:gd name="T77" fmla="*/ 2591 h 3743"/>
                <a:gd name="T78" fmla="*/ 3040 w 4476"/>
                <a:gd name="T79" fmla="*/ 2672 h 3743"/>
                <a:gd name="T80" fmla="*/ 2923 w 4476"/>
                <a:gd name="T81" fmla="*/ 2730 h 3743"/>
                <a:gd name="T82" fmla="*/ 2930 w 4476"/>
                <a:gd name="T83" fmla="*/ 2921 h 3743"/>
                <a:gd name="T84" fmla="*/ 2744 w 4476"/>
                <a:gd name="T85" fmla="*/ 3022 h 3743"/>
                <a:gd name="T86" fmla="*/ 2526 w 4476"/>
                <a:gd name="T87" fmla="*/ 3185 h 3743"/>
                <a:gd name="T88" fmla="*/ 2343 w 4476"/>
                <a:gd name="T89" fmla="*/ 3233 h 3743"/>
                <a:gd name="T90" fmla="*/ 2240 w 4476"/>
                <a:gd name="T91" fmla="*/ 3389 h 3743"/>
                <a:gd name="T92" fmla="*/ 2054 w 4476"/>
                <a:gd name="T93" fmla="*/ 3584 h 3743"/>
                <a:gd name="T94" fmla="*/ 1869 w 4476"/>
                <a:gd name="T95" fmla="*/ 3603 h 3743"/>
                <a:gd name="T96" fmla="*/ 1720 w 4476"/>
                <a:gd name="T97" fmla="*/ 3442 h 3743"/>
                <a:gd name="T98" fmla="*/ 1651 w 4476"/>
                <a:gd name="T99" fmla="*/ 3294 h 3743"/>
                <a:gd name="T100" fmla="*/ 1562 w 4476"/>
                <a:gd name="T101" fmla="*/ 3445 h 3743"/>
                <a:gd name="T102" fmla="*/ 1450 w 4476"/>
                <a:gd name="T103" fmla="*/ 3653 h 3743"/>
                <a:gd name="T104" fmla="*/ 934 w 4476"/>
                <a:gd name="T105" fmla="*/ 3556 h 3743"/>
                <a:gd name="T106" fmla="*/ 215 w 4476"/>
                <a:gd name="T107" fmla="*/ 2531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6" h="3743">
                  <a:moveTo>
                    <a:pt x="215" y="2531"/>
                  </a:moveTo>
                  <a:cubicBezTo>
                    <a:pt x="217" y="2531"/>
                    <a:pt x="218" y="2530"/>
                    <a:pt x="220" y="2530"/>
                  </a:cubicBezTo>
                  <a:cubicBezTo>
                    <a:pt x="258" y="2519"/>
                    <a:pt x="303" y="2531"/>
                    <a:pt x="331" y="2540"/>
                  </a:cubicBezTo>
                  <a:cubicBezTo>
                    <a:pt x="358" y="2550"/>
                    <a:pt x="431" y="2551"/>
                    <a:pt x="464" y="2560"/>
                  </a:cubicBezTo>
                  <a:cubicBezTo>
                    <a:pt x="497" y="2569"/>
                    <a:pt x="541" y="2558"/>
                    <a:pt x="570" y="2547"/>
                  </a:cubicBezTo>
                  <a:cubicBezTo>
                    <a:pt x="599" y="2535"/>
                    <a:pt x="605" y="2533"/>
                    <a:pt x="620" y="2540"/>
                  </a:cubicBezTo>
                  <a:cubicBezTo>
                    <a:pt x="635" y="2548"/>
                    <a:pt x="673" y="2551"/>
                    <a:pt x="689" y="2551"/>
                  </a:cubicBezTo>
                  <a:cubicBezTo>
                    <a:pt x="706" y="2551"/>
                    <a:pt x="812" y="2568"/>
                    <a:pt x="842" y="2570"/>
                  </a:cubicBezTo>
                  <a:cubicBezTo>
                    <a:pt x="873" y="2571"/>
                    <a:pt x="896" y="2579"/>
                    <a:pt x="910" y="2604"/>
                  </a:cubicBezTo>
                  <a:cubicBezTo>
                    <a:pt x="924" y="2629"/>
                    <a:pt x="937" y="2637"/>
                    <a:pt x="972" y="2650"/>
                  </a:cubicBezTo>
                  <a:cubicBezTo>
                    <a:pt x="1007" y="2664"/>
                    <a:pt x="1041" y="2678"/>
                    <a:pt x="1071" y="2687"/>
                  </a:cubicBezTo>
                  <a:cubicBezTo>
                    <a:pt x="1102" y="2696"/>
                    <a:pt x="1166" y="2726"/>
                    <a:pt x="1202" y="2737"/>
                  </a:cubicBezTo>
                  <a:cubicBezTo>
                    <a:pt x="1239" y="2748"/>
                    <a:pt x="1274" y="2750"/>
                    <a:pt x="1297" y="2739"/>
                  </a:cubicBezTo>
                  <a:cubicBezTo>
                    <a:pt x="1321" y="2727"/>
                    <a:pt x="1340" y="2731"/>
                    <a:pt x="1340" y="2736"/>
                  </a:cubicBezTo>
                  <a:cubicBezTo>
                    <a:pt x="1340" y="2741"/>
                    <a:pt x="1327" y="2753"/>
                    <a:pt x="1360" y="2778"/>
                  </a:cubicBezTo>
                  <a:cubicBezTo>
                    <a:pt x="1392" y="2803"/>
                    <a:pt x="1421" y="2790"/>
                    <a:pt x="1442" y="2782"/>
                  </a:cubicBezTo>
                  <a:cubicBezTo>
                    <a:pt x="1462" y="2775"/>
                    <a:pt x="1467" y="2761"/>
                    <a:pt x="1507" y="2737"/>
                  </a:cubicBezTo>
                  <a:cubicBezTo>
                    <a:pt x="1547" y="2713"/>
                    <a:pt x="1558" y="2709"/>
                    <a:pt x="1598" y="2683"/>
                  </a:cubicBezTo>
                  <a:cubicBezTo>
                    <a:pt x="1638" y="2657"/>
                    <a:pt x="1688" y="2649"/>
                    <a:pt x="1716" y="2640"/>
                  </a:cubicBezTo>
                  <a:cubicBezTo>
                    <a:pt x="1745" y="2631"/>
                    <a:pt x="1819" y="2609"/>
                    <a:pt x="1856" y="2601"/>
                  </a:cubicBezTo>
                  <a:cubicBezTo>
                    <a:pt x="1892" y="2593"/>
                    <a:pt x="1969" y="2594"/>
                    <a:pt x="2007" y="2596"/>
                  </a:cubicBezTo>
                  <a:cubicBezTo>
                    <a:pt x="2044" y="2599"/>
                    <a:pt x="2070" y="2595"/>
                    <a:pt x="2110" y="2591"/>
                  </a:cubicBezTo>
                  <a:cubicBezTo>
                    <a:pt x="2149" y="2587"/>
                    <a:pt x="2168" y="2566"/>
                    <a:pt x="2181" y="2548"/>
                  </a:cubicBezTo>
                  <a:cubicBezTo>
                    <a:pt x="2193" y="2530"/>
                    <a:pt x="2213" y="2532"/>
                    <a:pt x="2252" y="2527"/>
                  </a:cubicBezTo>
                  <a:cubicBezTo>
                    <a:pt x="2291" y="2523"/>
                    <a:pt x="2283" y="2515"/>
                    <a:pt x="2296" y="2497"/>
                  </a:cubicBezTo>
                  <a:cubicBezTo>
                    <a:pt x="2310" y="2479"/>
                    <a:pt x="2313" y="2467"/>
                    <a:pt x="2333" y="2454"/>
                  </a:cubicBezTo>
                  <a:cubicBezTo>
                    <a:pt x="2353" y="2441"/>
                    <a:pt x="2372" y="2400"/>
                    <a:pt x="2382" y="2377"/>
                  </a:cubicBezTo>
                  <a:cubicBezTo>
                    <a:pt x="2391" y="2354"/>
                    <a:pt x="2427" y="2340"/>
                    <a:pt x="2449" y="2337"/>
                  </a:cubicBezTo>
                  <a:cubicBezTo>
                    <a:pt x="2472" y="2333"/>
                    <a:pt x="2478" y="2338"/>
                    <a:pt x="2490" y="2318"/>
                  </a:cubicBezTo>
                  <a:cubicBezTo>
                    <a:pt x="2502" y="2297"/>
                    <a:pt x="2506" y="2288"/>
                    <a:pt x="2522" y="2277"/>
                  </a:cubicBezTo>
                  <a:cubicBezTo>
                    <a:pt x="2539" y="2267"/>
                    <a:pt x="2534" y="2247"/>
                    <a:pt x="2518" y="2221"/>
                  </a:cubicBezTo>
                  <a:cubicBezTo>
                    <a:pt x="2502" y="2195"/>
                    <a:pt x="2468" y="2177"/>
                    <a:pt x="2457" y="2162"/>
                  </a:cubicBezTo>
                  <a:cubicBezTo>
                    <a:pt x="2446" y="2147"/>
                    <a:pt x="2439" y="2137"/>
                    <a:pt x="2450" y="2124"/>
                  </a:cubicBezTo>
                  <a:cubicBezTo>
                    <a:pt x="2461" y="2110"/>
                    <a:pt x="2466" y="2097"/>
                    <a:pt x="2466" y="2073"/>
                  </a:cubicBezTo>
                  <a:cubicBezTo>
                    <a:pt x="2466" y="2049"/>
                    <a:pt x="2487" y="2020"/>
                    <a:pt x="2499" y="1996"/>
                  </a:cubicBezTo>
                  <a:cubicBezTo>
                    <a:pt x="2511" y="1972"/>
                    <a:pt x="2518" y="1976"/>
                    <a:pt x="2546" y="1972"/>
                  </a:cubicBezTo>
                  <a:cubicBezTo>
                    <a:pt x="2575" y="1968"/>
                    <a:pt x="2597" y="1973"/>
                    <a:pt x="2619" y="1995"/>
                  </a:cubicBezTo>
                  <a:cubicBezTo>
                    <a:pt x="2640" y="2016"/>
                    <a:pt x="2680" y="2019"/>
                    <a:pt x="2703" y="2022"/>
                  </a:cubicBezTo>
                  <a:cubicBezTo>
                    <a:pt x="2727" y="2025"/>
                    <a:pt x="2752" y="2029"/>
                    <a:pt x="2784" y="2022"/>
                  </a:cubicBezTo>
                  <a:cubicBezTo>
                    <a:pt x="2816" y="2014"/>
                    <a:pt x="2809" y="2014"/>
                    <a:pt x="2819" y="1997"/>
                  </a:cubicBezTo>
                  <a:cubicBezTo>
                    <a:pt x="2829" y="1979"/>
                    <a:pt x="2852" y="1964"/>
                    <a:pt x="2870" y="1943"/>
                  </a:cubicBezTo>
                  <a:cubicBezTo>
                    <a:pt x="2888" y="1923"/>
                    <a:pt x="2909" y="1882"/>
                    <a:pt x="2920" y="1866"/>
                  </a:cubicBezTo>
                  <a:cubicBezTo>
                    <a:pt x="2931" y="1851"/>
                    <a:pt x="2936" y="1838"/>
                    <a:pt x="2952" y="1850"/>
                  </a:cubicBezTo>
                  <a:cubicBezTo>
                    <a:pt x="2968" y="1861"/>
                    <a:pt x="2979" y="1866"/>
                    <a:pt x="2992" y="1857"/>
                  </a:cubicBezTo>
                  <a:cubicBezTo>
                    <a:pt x="3004" y="1847"/>
                    <a:pt x="3019" y="1846"/>
                    <a:pt x="3041" y="1846"/>
                  </a:cubicBezTo>
                  <a:cubicBezTo>
                    <a:pt x="3064" y="1846"/>
                    <a:pt x="3093" y="1826"/>
                    <a:pt x="3102" y="1808"/>
                  </a:cubicBezTo>
                  <a:cubicBezTo>
                    <a:pt x="3110" y="1790"/>
                    <a:pt x="3120" y="1773"/>
                    <a:pt x="3143" y="1769"/>
                  </a:cubicBezTo>
                  <a:cubicBezTo>
                    <a:pt x="3165" y="1764"/>
                    <a:pt x="3165" y="1753"/>
                    <a:pt x="3154" y="1738"/>
                  </a:cubicBezTo>
                  <a:cubicBezTo>
                    <a:pt x="3143" y="1722"/>
                    <a:pt x="3154" y="1714"/>
                    <a:pt x="3162" y="1691"/>
                  </a:cubicBezTo>
                  <a:cubicBezTo>
                    <a:pt x="3169" y="1669"/>
                    <a:pt x="3192" y="1661"/>
                    <a:pt x="3212" y="1637"/>
                  </a:cubicBezTo>
                  <a:cubicBezTo>
                    <a:pt x="3231" y="1614"/>
                    <a:pt x="3238" y="1605"/>
                    <a:pt x="3268" y="1618"/>
                  </a:cubicBezTo>
                  <a:cubicBezTo>
                    <a:pt x="3298" y="1631"/>
                    <a:pt x="3289" y="1634"/>
                    <a:pt x="3309" y="1631"/>
                  </a:cubicBezTo>
                  <a:cubicBezTo>
                    <a:pt x="3330" y="1628"/>
                    <a:pt x="3326" y="1607"/>
                    <a:pt x="3328" y="1577"/>
                  </a:cubicBezTo>
                  <a:cubicBezTo>
                    <a:pt x="3331" y="1547"/>
                    <a:pt x="3351" y="1553"/>
                    <a:pt x="3377" y="1570"/>
                  </a:cubicBezTo>
                  <a:cubicBezTo>
                    <a:pt x="3403" y="1586"/>
                    <a:pt x="3409" y="1553"/>
                    <a:pt x="3427" y="1531"/>
                  </a:cubicBezTo>
                  <a:cubicBezTo>
                    <a:pt x="3446" y="1508"/>
                    <a:pt x="3463" y="1503"/>
                    <a:pt x="3496" y="1501"/>
                  </a:cubicBezTo>
                  <a:cubicBezTo>
                    <a:pt x="3529" y="1499"/>
                    <a:pt x="3522" y="1491"/>
                    <a:pt x="3556" y="1484"/>
                  </a:cubicBezTo>
                  <a:cubicBezTo>
                    <a:pt x="3590" y="1476"/>
                    <a:pt x="3589" y="1499"/>
                    <a:pt x="3608" y="1509"/>
                  </a:cubicBezTo>
                  <a:cubicBezTo>
                    <a:pt x="3627" y="1519"/>
                    <a:pt x="3656" y="1506"/>
                    <a:pt x="3674" y="1498"/>
                  </a:cubicBezTo>
                  <a:cubicBezTo>
                    <a:pt x="3692" y="1490"/>
                    <a:pt x="3690" y="1454"/>
                    <a:pt x="3684" y="1429"/>
                  </a:cubicBezTo>
                  <a:cubicBezTo>
                    <a:pt x="3678" y="1404"/>
                    <a:pt x="3663" y="1389"/>
                    <a:pt x="3639" y="1378"/>
                  </a:cubicBezTo>
                  <a:cubicBezTo>
                    <a:pt x="3615" y="1368"/>
                    <a:pt x="3608" y="1359"/>
                    <a:pt x="3600" y="1337"/>
                  </a:cubicBezTo>
                  <a:cubicBezTo>
                    <a:pt x="3592" y="1315"/>
                    <a:pt x="3589" y="1330"/>
                    <a:pt x="3569" y="1313"/>
                  </a:cubicBezTo>
                  <a:cubicBezTo>
                    <a:pt x="3548" y="1296"/>
                    <a:pt x="3552" y="1289"/>
                    <a:pt x="3534" y="1289"/>
                  </a:cubicBezTo>
                  <a:cubicBezTo>
                    <a:pt x="3516" y="1289"/>
                    <a:pt x="3502" y="1276"/>
                    <a:pt x="3477" y="1257"/>
                  </a:cubicBezTo>
                  <a:cubicBezTo>
                    <a:pt x="3451" y="1238"/>
                    <a:pt x="3445" y="1233"/>
                    <a:pt x="3427" y="1232"/>
                  </a:cubicBezTo>
                  <a:cubicBezTo>
                    <a:pt x="3409" y="1232"/>
                    <a:pt x="3368" y="1234"/>
                    <a:pt x="3346" y="1249"/>
                  </a:cubicBezTo>
                  <a:cubicBezTo>
                    <a:pt x="3324" y="1264"/>
                    <a:pt x="3312" y="1281"/>
                    <a:pt x="3304" y="1309"/>
                  </a:cubicBezTo>
                  <a:cubicBezTo>
                    <a:pt x="3296" y="1336"/>
                    <a:pt x="3276" y="1329"/>
                    <a:pt x="3260" y="1312"/>
                  </a:cubicBezTo>
                  <a:cubicBezTo>
                    <a:pt x="3244" y="1296"/>
                    <a:pt x="3220" y="1278"/>
                    <a:pt x="3194" y="1294"/>
                  </a:cubicBezTo>
                  <a:cubicBezTo>
                    <a:pt x="3168" y="1309"/>
                    <a:pt x="3162" y="1309"/>
                    <a:pt x="3142" y="1309"/>
                  </a:cubicBezTo>
                  <a:cubicBezTo>
                    <a:pt x="3122" y="1309"/>
                    <a:pt x="3106" y="1315"/>
                    <a:pt x="3097" y="1334"/>
                  </a:cubicBezTo>
                  <a:cubicBezTo>
                    <a:pt x="3089" y="1353"/>
                    <a:pt x="3068" y="1343"/>
                    <a:pt x="3052" y="1336"/>
                  </a:cubicBezTo>
                  <a:cubicBezTo>
                    <a:pt x="3037" y="1329"/>
                    <a:pt x="3026" y="1318"/>
                    <a:pt x="3008" y="1288"/>
                  </a:cubicBezTo>
                  <a:cubicBezTo>
                    <a:pt x="2990" y="1258"/>
                    <a:pt x="3007" y="1245"/>
                    <a:pt x="3031" y="1226"/>
                  </a:cubicBezTo>
                  <a:cubicBezTo>
                    <a:pt x="3055" y="1207"/>
                    <a:pt x="3037" y="1193"/>
                    <a:pt x="3031" y="1171"/>
                  </a:cubicBezTo>
                  <a:cubicBezTo>
                    <a:pt x="3025" y="1149"/>
                    <a:pt x="3037" y="1137"/>
                    <a:pt x="3055" y="1123"/>
                  </a:cubicBezTo>
                  <a:cubicBezTo>
                    <a:pt x="3074" y="1109"/>
                    <a:pt x="3069" y="1100"/>
                    <a:pt x="3067" y="1079"/>
                  </a:cubicBezTo>
                  <a:cubicBezTo>
                    <a:pt x="3066" y="1058"/>
                    <a:pt x="3088" y="1017"/>
                    <a:pt x="3096" y="997"/>
                  </a:cubicBezTo>
                  <a:cubicBezTo>
                    <a:pt x="3104" y="976"/>
                    <a:pt x="3123" y="929"/>
                    <a:pt x="3136" y="899"/>
                  </a:cubicBezTo>
                  <a:cubicBezTo>
                    <a:pt x="3149" y="869"/>
                    <a:pt x="3155" y="874"/>
                    <a:pt x="3172" y="880"/>
                  </a:cubicBezTo>
                  <a:cubicBezTo>
                    <a:pt x="3189" y="887"/>
                    <a:pt x="3190" y="889"/>
                    <a:pt x="3228" y="893"/>
                  </a:cubicBezTo>
                  <a:cubicBezTo>
                    <a:pt x="3266" y="897"/>
                    <a:pt x="3272" y="902"/>
                    <a:pt x="3291" y="915"/>
                  </a:cubicBezTo>
                  <a:cubicBezTo>
                    <a:pt x="3310" y="927"/>
                    <a:pt x="3317" y="912"/>
                    <a:pt x="3337" y="895"/>
                  </a:cubicBezTo>
                  <a:cubicBezTo>
                    <a:pt x="3358" y="878"/>
                    <a:pt x="3386" y="845"/>
                    <a:pt x="3395" y="833"/>
                  </a:cubicBezTo>
                  <a:cubicBezTo>
                    <a:pt x="3404" y="820"/>
                    <a:pt x="3418" y="793"/>
                    <a:pt x="3464" y="784"/>
                  </a:cubicBezTo>
                  <a:cubicBezTo>
                    <a:pt x="3509" y="775"/>
                    <a:pt x="3486" y="773"/>
                    <a:pt x="3505" y="735"/>
                  </a:cubicBezTo>
                  <a:cubicBezTo>
                    <a:pt x="3523" y="697"/>
                    <a:pt x="3496" y="712"/>
                    <a:pt x="3480" y="698"/>
                  </a:cubicBezTo>
                  <a:cubicBezTo>
                    <a:pt x="3464" y="684"/>
                    <a:pt x="3486" y="660"/>
                    <a:pt x="3496" y="642"/>
                  </a:cubicBezTo>
                  <a:cubicBezTo>
                    <a:pt x="3507" y="624"/>
                    <a:pt x="3508" y="620"/>
                    <a:pt x="3512" y="594"/>
                  </a:cubicBezTo>
                  <a:cubicBezTo>
                    <a:pt x="3516" y="567"/>
                    <a:pt x="3518" y="568"/>
                    <a:pt x="3540" y="544"/>
                  </a:cubicBezTo>
                  <a:cubicBezTo>
                    <a:pt x="3563" y="520"/>
                    <a:pt x="3554" y="497"/>
                    <a:pt x="3559" y="482"/>
                  </a:cubicBezTo>
                  <a:cubicBezTo>
                    <a:pt x="3564" y="467"/>
                    <a:pt x="3572" y="430"/>
                    <a:pt x="3581" y="408"/>
                  </a:cubicBezTo>
                  <a:cubicBezTo>
                    <a:pt x="3591" y="386"/>
                    <a:pt x="3628" y="362"/>
                    <a:pt x="3636" y="342"/>
                  </a:cubicBezTo>
                  <a:cubicBezTo>
                    <a:pt x="3645" y="322"/>
                    <a:pt x="3652" y="324"/>
                    <a:pt x="3656" y="296"/>
                  </a:cubicBezTo>
                  <a:cubicBezTo>
                    <a:pt x="3661" y="268"/>
                    <a:pt x="3647" y="259"/>
                    <a:pt x="3636" y="234"/>
                  </a:cubicBezTo>
                  <a:cubicBezTo>
                    <a:pt x="3626" y="210"/>
                    <a:pt x="3640" y="207"/>
                    <a:pt x="3632" y="193"/>
                  </a:cubicBezTo>
                  <a:cubicBezTo>
                    <a:pt x="3625" y="180"/>
                    <a:pt x="3598" y="175"/>
                    <a:pt x="3580" y="183"/>
                  </a:cubicBezTo>
                  <a:cubicBezTo>
                    <a:pt x="3561" y="190"/>
                    <a:pt x="3552" y="192"/>
                    <a:pt x="3546" y="171"/>
                  </a:cubicBezTo>
                  <a:cubicBezTo>
                    <a:pt x="3539" y="150"/>
                    <a:pt x="3559" y="139"/>
                    <a:pt x="3570" y="124"/>
                  </a:cubicBezTo>
                  <a:cubicBezTo>
                    <a:pt x="3582" y="108"/>
                    <a:pt x="3593" y="77"/>
                    <a:pt x="3614" y="57"/>
                  </a:cubicBezTo>
                  <a:cubicBezTo>
                    <a:pt x="3634" y="37"/>
                    <a:pt x="3636" y="27"/>
                    <a:pt x="3657" y="27"/>
                  </a:cubicBezTo>
                  <a:cubicBezTo>
                    <a:pt x="3678" y="26"/>
                    <a:pt x="3672" y="31"/>
                    <a:pt x="3718" y="10"/>
                  </a:cubicBezTo>
                  <a:cubicBezTo>
                    <a:pt x="3728" y="6"/>
                    <a:pt x="3732" y="4"/>
                    <a:pt x="3739" y="0"/>
                  </a:cubicBezTo>
                  <a:cubicBezTo>
                    <a:pt x="3739" y="0"/>
                    <a:pt x="3746" y="13"/>
                    <a:pt x="3753" y="21"/>
                  </a:cubicBezTo>
                  <a:cubicBezTo>
                    <a:pt x="3759" y="30"/>
                    <a:pt x="3782" y="47"/>
                    <a:pt x="3774" y="67"/>
                  </a:cubicBezTo>
                  <a:cubicBezTo>
                    <a:pt x="3766" y="88"/>
                    <a:pt x="3762" y="92"/>
                    <a:pt x="3759" y="105"/>
                  </a:cubicBezTo>
                  <a:cubicBezTo>
                    <a:pt x="3756" y="118"/>
                    <a:pt x="3755" y="131"/>
                    <a:pt x="3742" y="144"/>
                  </a:cubicBezTo>
                  <a:cubicBezTo>
                    <a:pt x="3730" y="158"/>
                    <a:pt x="3703" y="179"/>
                    <a:pt x="3732" y="184"/>
                  </a:cubicBezTo>
                  <a:cubicBezTo>
                    <a:pt x="3761" y="189"/>
                    <a:pt x="3779" y="201"/>
                    <a:pt x="3789" y="208"/>
                  </a:cubicBezTo>
                  <a:cubicBezTo>
                    <a:pt x="3799" y="215"/>
                    <a:pt x="3815" y="231"/>
                    <a:pt x="3830" y="216"/>
                  </a:cubicBezTo>
                  <a:cubicBezTo>
                    <a:pt x="3846" y="201"/>
                    <a:pt x="3846" y="195"/>
                    <a:pt x="3846" y="183"/>
                  </a:cubicBezTo>
                  <a:cubicBezTo>
                    <a:pt x="3845" y="172"/>
                    <a:pt x="3862" y="152"/>
                    <a:pt x="3871" y="172"/>
                  </a:cubicBezTo>
                  <a:cubicBezTo>
                    <a:pt x="3881" y="191"/>
                    <a:pt x="3898" y="204"/>
                    <a:pt x="3916" y="209"/>
                  </a:cubicBezTo>
                  <a:cubicBezTo>
                    <a:pt x="3934" y="215"/>
                    <a:pt x="3969" y="221"/>
                    <a:pt x="3957" y="236"/>
                  </a:cubicBezTo>
                  <a:cubicBezTo>
                    <a:pt x="3945" y="251"/>
                    <a:pt x="3949" y="257"/>
                    <a:pt x="3956" y="271"/>
                  </a:cubicBezTo>
                  <a:cubicBezTo>
                    <a:pt x="3963" y="285"/>
                    <a:pt x="3973" y="313"/>
                    <a:pt x="3982" y="329"/>
                  </a:cubicBezTo>
                  <a:cubicBezTo>
                    <a:pt x="3991" y="346"/>
                    <a:pt x="4007" y="366"/>
                    <a:pt x="4014" y="385"/>
                  </a:cubicBezTo>
                  <a:cubicBezTo>
                    <a:pt x="4021" y="404"/>
                    <a:pt x="4015" y="416"/>
                    <a:pt x="4040" y="411"/>
                  </a:cubicBezTo>
                  <a:cubicBezTo>
                    <a:pt x="4064" y="406"/>
                    <a:pt x="4103" y="420"/>
                    <a:pt x="4111" y="408"/>
                  </a:cubicBezTo>
                  <a:cubicBezTo>
                    <a:pt x="4118" y="396"/>
                    <a:pt x="4142" y="385"/>
                    <a:pt x="4154" y="386"/>
                  </a:cubicBezTo>
                  <a:cubicBezTo>
                    <a:pt x="4166" y="386"/>
                    <a:pt x="4167" y="382"/>
                    <a:pt x="4176" y="376"/>
                  </a:cubicBezTo>
                  <a:cubicBezTo>
                    <a:pt x="4186" y="370"/>
                    <a:pt x="4198" y="363"/>
                    <a:pt x="4217" y="375"/>
                  </a:cubicBezTo>
                  <a:cubicBezTo>
                    <a:pt x="4237" y="388"/>
                    <a:pt x="4232" y="378"/>
                    <a:pt x="4238" y="364"/>
                  </a:cubicBezTo>
                  <a:cubicBezTo>
                    <a:pt x="4244" y="350"/>
                    <a:pt x="4255" y="356"/>
                    <a:pt x="4268" y="352"/>
                  </a:cubicBezTo>
                  <a:cubicBezTo>
                    <a:pt x="4280" y="347"/>
                    <a:pt x="4301" y="327"/>
                    <a:pt x="4303" y="314"/>
                  </a:cubicBezTo>
                  <a:cubicBezTo>
                    <a:pt x="4306" y="301"/>
                    <a:pt x="4318" y="272"/>
                    <a:pt x="4337" y="282"/>
                  </a:cubicBezTo>
                  <a:cubicBezTo>
                    <a:pt x="4356" y="291"/>
                    <a:pt x="4380" y="307"/>
                    <a:pt x="4387" y="315"/>
                  </a:cubicBezTo>
                  <a:cubicBezTo>
                    <a:pt x="4395" y="323"/>
                    <a:pt x="4407" y="336"/>
                    <a:pt x="4431" y="356"/>
                  </a:cubicBezTo>
                  <a:cubicBezTo>
                    <a:pt x="4456" y="376"/>
                    <a:pt x="4476" y="386"/>
                    <a:pt x="4462" y="411"/>
                  </a:cubicBezTo>
                  <a:cubicBezTo>
                    <a:pt x="4449" y="436"/>
                    <a:pt x="4438" y="449"/>
                    <a:pt x="4440" y="473"/>
                  </a:cubicBezTo>
                  <a:cubicBezTo>
                    <a:pt x="4441" y="497"/>
                    <a:pt x="4442" y="510"/>
                    <a:pt x="4426" y="520"/>
                  </a:cubicBezTo>
                  <a:cubicBezTo>
                    <a:pt x="4411" y="530"/>
                    <a:pt x="4419" y="543"/>
                    <a:pt x="4419" y="559"/>
                  </a:cubicBezTo>
                  <a:cubicBezTo>
                    <a:pt x="4419" y="575"/>
                    <a:pt x="4413" y="595"/>
                    <a:pt x="4404" y="610"/>
                  </a:cubicBezTo>
                  <a:cubicBezTo>
                    <a:pt x="4396" y="624"/>
                    <a:pt x="4398" y="641"/>
                    <a:pt x="4400" y="656"/>
                  </a:cubicBezTo>
                  <a:cubicBezTo>
                    <a:pt x="4401" y="671"/>
                    <a:pt x="4402" y="685"/>
                    <a:pt x="4407" y="705"/>
                  </a:cubicBezTo>
                  <a:cubicBezTo>
                    <a:pt x="4412" y="725"/>
                    <a:pt x="4421" y="739"/>
                    <a:pt x="4426" y="759"/>
                  </a:cubicBezTo>
                  <a:cubicBezTo>
                    <a:pt x="4430" y="778"/>
                    <a:pt x="4436" y="809"/>
                    <a:pt x="4416" y="814"/>
                  </a:cubicBezTo>
                  <a:cubicBezTo>
                    <a:pt x="4395" y="819"/>
                    <a:pt x="4405" y="803"/>
                    <a:pt x="4385" y="824"/>
                  </a:cubicBezTo>
                  <a:cubicBezTo>
                    <a:pt x="4365" y="845"/>
                    <a:pt x="4372" y="840"/>
                    <a:pt x="4371" y="858"/>
                  </a:cubicBezTo>
                  <a:cubicBezTo>
                    <a:pt x="4370" y="877"/>
                    <a:pt x="4364" y="888"/>
                    <a:pt x="4358" y="908"/>
                  </a:cubicBezTo>
                  <a:cubicBezTo>
                    <a:pt x="4353" y="928"/>
                    <a:pt x="4350" y="948"/>
                    <a:pt x="4349" y="960"/>
                  </a:cubicBezTo>
                  <a:cubicBezTo>
                    <a:pt x="4348" y="972"/>
                    <a:pt x="4343" y="982"/>
                    <a:pt x="4353" y="1001"/>
                  </a:cubicBezTo>
                  <a:cubicBezTo>
                    <a:pt x="4363" y="1020"/>
                    <a:pt x="4368" y="1029"/>
                    <a:pt x="4365" y="1040"/>
                  </a:cubicBezTo>
                  <a:cubicBezTo>
                    <a:pt x="4362" y="1051"/>
                    <a:pt x="4360" y="1064"/>
                    <a:pt x="4349" y="1054"/>
                  </a:cubicBezTo>
                  <a:cubicBezTo>
                    <a:pt x="4338" y="1044"/>
                    <a:pt x="4318" y="1026"/>
                    <a:pt x="4318" y="1004"/>
                  </a:cubicBezTo>
                  <a:cubicBezTo>
                    <a:pt x="4317" y="982"/>
                    <a:pt x="4303" y="978"/>
                    <a:pt x="4292" y="999"/>
                  </a:cubicBezTo>
                  <a:cubicBezTo>
                    <a:pt x="4280" y="1020"/>
                    <a:pt x="4271" y="1027"/>
                    <a:pt x="4262" y="1049"/>
                  </a:cubicBezTo>
                  <a:cubicBezTo>
                    <a:pt x="4254" y="1070"/>
                    <a:pt x="4245" y="1094"/>
                    <a:pt x="4232" y="1100"/>
                  </a:cubicBezTo>
                  <a:cubicBezTo>
                    <a:pt x="4218" y="1107"/>
                    <a:pt x="4203" y="1113"/>
                    <a:pt x="4196" y="1125"/>
                  </a:cubicBezTo>
                  <a:cubicBezTo>
                    <a:pt x="4190" y="1137"/>
                    <a:pt x="4177" y="1159"/>
                    <a:pt x="4167" y="1171"/>
                  </a:cubicBezTo>
                  <a:cubicBezTo>
                    <a:pt x="4156" y="1182"/>
                    <a:pt x="4146" y="1191"/>
                    <a:pt x="4127" y="1206"/>
                  </a:cubicBezTo>
                  <a:cubicBezTo>
                    <a:pt x="4109" y="1222"/>
                    <a:pt x="4099" y="1223"/>
                    <a:pt x="4102" y="1240"/>
                  </a:cubicBezTo>
                  <a:cubicBezTo>
                    <a:pt x="4104" y="1257"/>
                    <a:pt x="4117" y="1269"/>
                    <a:pt x="4106" y="1281"/>
                  </a:cubicBezTo>
                  <a:cubicBezTo>
                    <a:pt x="4094" y="1294"/>
                    <a:pt x="4098" y="1301"/>
                    <a:pt x="4108" y="1313"/>
                  </a:cubicBezTo>
                  <a:cubicBezTo>
                    <a:pt x="4118" y="1324"/>
                    <a:pt x="4115" y="1332"/>
                    <a:pt x="4140" y="1332"/>
                  </a:cubicBezTo>
                  <a:cubicBezTo>
                    <a:pt x="4165" y="1332"/>
                    <a:pt x="4158" y="1336"/>
                    <a:pt x="4169" y="1352"/>
                  </a:cubicBezTo>
                  <a:cubicBezTo>
                    <a:pt x="4179" y="1368"/>
                    <a:pt x="4181" y="1369"/>
                    <a:pt x="4192" y="1377"/>
                  </a:cubicBezTo>
                  <a:cubicBezTo>
                    <a:pt x="4202" y="1385"/>
                    <a:pt x="4195" y="1380"/>
                    <a:pt x="4212" y="1379"/>
                  </a:cubicBezTo>
                  <a:cubicBezTo>
                    <a:pt x="4229" y="1378"/>
                    <a:pt x="4236" y="1381"/>
                    <a:pt x="4249" y="1371"/>
                  </a:cubicBezTo>
                  <a:cubicBezTo>
                    <a:pt x="4262" y="1362"/>
                    <a:pt x="4284" y="1358"/>
                    <a:pt x="4280" y="1380"/>
                  </a:cubicBezTo>
                  <a:cubicBezTo>
                    <a:pt x="4276" y="1402"/>
                    <a:pt x="4272" y="1415"/>
                    <a:pt x="4256" y="1424"/>
                  </a:cubicBezTo>
                  <a:cubicBezTo>
                    <a:pt x="4240" y="1433"/>
                    <a:pt x="4232" y="1431"/>
                    <a:pt x="4224" y="1426"/>
                  </a:cubicBezTo>
                  <a:cubicBezTo>
                    <a:pt x="4216" y="1422"/>
                    <a:pt x="4199" y="1417"/>
                    <a:pt x="4197" y="1434"/>
                  </a:cubicBezTo>
                  <a:cubicBezTo>
                    <a:pt x="4195" y="1452"/>
                    <a:pt x="4195" y="1475"/>
                    <a:pt x="4206" y="1481"/>
                  </a:cubicBezTo>
                  <a:cubicBezTo>
                    <a:pt x="4217" y="1487"/>
                    <a:pt x="4231" y="1488"/>
                    <a:pt x="4236" y="1502"/>
                  </a:cubicBezTo>
                  <a:cubicBezTo>
                    <a:pt x="4241" y="1516"/>
                    <a:pt x="4240" y="1526"/>
                    <a:pt x="4236" y="1538"/>
                  </a:cubicBezTo>
                  <a:cubicBezTo>
                    <a:pt x="4231" y="1550"/>
                    <a:pt x="4226" y="1569"/>
                    <a:pt x="4220" y="1584"/>
                  </a:cubicBezTo>
                  <a:cubicBezTo>
                    <a:pt x="4213" y="1599"/>
                    <a:pt x="4200" y="1611"/>
                    <a:pt x="4183" y="1606"/>
                  </a:cubicBezTo>
                  <a:cubicBezTo>
                    <a:pt x="4166" y="1600"/>
                    <a:pt x="4150" y="1579"/>
                    <a:pt x="4138" y="1585"/>
                  </a:cubicBezTo>
                  <a:cubicBezTo>
                    <a:pt x="4125" y="1590"/>
                    <a:pt x="4111" y="1598"/>
                    <a:pt x="4099" y="1608"/>
                  </a:cubicBezTo>
                  <a:cubicBezTo>
                    <a:pt x="4088" y="1618"/>
                    <a:pt x="4068" y="1622"/>
                    <a:pt x="4053" y="1622"/>
                  </a:cubicBezTo>
                  <a:cubicBezTo>
                    <a:pt x="4038" y="1622"/>
                    <a:pt x="4017" y="1617"/>
                    <a:pt x="4024" y="1636"/>
                  </a:cubicBezTo>
                  <a:cubicBezTo>
                    <a:pt x="4031" y="1655"/>
                    <a:pt x="4042" y="1657"/>
                    <a:pt x="4058" y="1668"/>
                  </a:cubicBezTo>
                  <a:cubicBezTo>
                    <a:pt x="4074" y="1680"/>
                    <a:pt x="4076" y="1694"/>
                    <a:pt x="4084" y="1702"/>
                  </a:cubicBezTo>
                  <a:cubicBezTo>
                    <a:pt x="4093" y="1709"/>
                    <a:pt x="4095" y="1706"/>
                    <a:pt x="4110" y="1705"/>
                  </a:cubicBezTo>
                  <a:cubicBezTo>
                    <a:pt x="4126" y="1705"/>
                    <a:pt x="4133" y="1721"/>
                    <a:pt x="4134" y="1732"/>
                  </a:cubicBezTo>
                  <a:cubicBezTo>
                    <a:pt x="4135" y="1742"/>
                    <a:pt x="4123" y="1748"/>
                    <a:pt x="4116" y="1760"/>
                  </a:cubicBezTo>
                  <a:cubicBezTo>
                    <a:pt x="4110" y="1772"/>
                    <a:pt x="4116" y="1797"/>
                    <a:pt x="4119" y="1805"/>
                  </a:cubicBezTo>
                  <a:cubicBezTo>
                    <a:pt x="4122" y="1814"/>
                    <a:pt x="4114" y="1851"/>
                    <a:pt x="4129" y="1863"/>
                  </a:cubicBezTo>
                  <a:cubicBezTo>
                    <a:pt x="4143" y="1875"/>
                    <a:pt x="4159" y="1885"/>
                    <a:pt x="4162" y="1896"/>
                  </a:cubicBezTo>
                  <a:cubicBezTo>
                    <a:pt x="4166" y="1907"/>
                    <a:pt x="4146" y="1921"/>
                    <a:pt x="4162" y="1928"/>
                  </a:cubicBezTo>
                  <a:cubicBezTo>
                    <a:pt x="4178" y="1935"/>
                    <a:pt x="4188" y="1937"/>
                    <a:pt x="4200" y="1931"/>
                  </a:cubicBezTo>
                  <a:cubicBezTo>
                    <a:pt x="4212" y="1926"/>
                    <a:pt x="4243" y="1906"/>
                    <a:pt x="4258" y="1886"/>
                  </a:cubicBezTo>
                  <a:cubicBezTo>
                    <a:pt x="4273" y="1867"/>
                    <a:pt x="4285" y="1860"/>
                    <a:pt x="4286" y="1883"/>
                  </a:cubicBezTo>
                  <a:cubicBezTo>
                    <a:pt x="4287" y="1905"/>
                    <a:pt x="4286" y="1908"/>
                    <a:pt x="4298" y="1917"/>
                  </a:cubicBezTo>
                  <a:cubicBezTo>
                    <a:pt x="4310" y="1927"/>
                    <a:pt x="4336" y="1922"/>
                    <a:pt x="4339" y="1949"/>
                  </a:cubicBezTo>
                  <a:cubicBezTo>
                    <a:pt x="4342" y="1976"/>
                    <a:pt x="4351" y="1987"/>
                    <a:pt x="4360" y="2002"/>
                  </a:cubicBezTo>
                  <a:cubicBezTo>
                    <a:pt x="4368" y="2018"/>
                    <a:pt x="4373" y="2022"/>
                    <a:pt x="4376" y="2035"/>
                  </a:cubicBezTo>
                  <a:cubicBezTo>
                    <a:pt x="4378" y="2047"/>
                    <a:pt x="4371" y="2073"/>
                    <a:pt x="4388" y="2082"/>
                  </a:cubicBezTo>
                  <a:cubicBezTo>
                    <a:pt x="4406" y="2092"/>
                    <a:pt x="4430" y="2098"/>
                    <a:pt x="4428" y="2122"/>
                  </a:cubicBezTo>
                  <a:cubicBezTo>
                    <a:pt x="4427" y="2147"/>
                    <a:pt x="4433" y="2165"/>
                    <a:pt x="4409" y="2172"/>
                  </a:cubicBezTo>
                  <a:cubicBezTo>
                    <a:pt x="4385" y="2179"/>
                    <a:pt x="4376" y="2182"/>
                    <a:pt x="4365" y="2206"/>
                  </a:cubicBezTo>
                  <a:cubicBezTo>
                    <a:pt x="4354" y="2231"/>
                    <a:pt x="4338" y="2249"/>
                    <a:pt x="4329" y="2252"/>
                  </a:cubicBezTo>
                  <a:cubicBezTo>
                    <a:pt x="4320" y="2256"/>
                    <a:pt x="4297" y="2263"/>
                    <a:pt x="4283" y="2251"/>
                  </a:cubicBezTo>
                  <a:cubicBezTo>
                    <a:pt x="4268" y="2240"/>
                    <a:pt x="4242" y="2234"/>
                    <a:pt x="4236" y="2242"/>
                  </a:cubicBezTo>
                  <a:cubicBezTo>
                    <a:pt x="4231" y="2249"/>
                    <a:pt x="4229" y="2250"/>
                    <a:pt x="4237" y="2262"/>
                  </a:cubicBezTo>
                  <a:cubicBezTo>
                    <a:pt x="4244" y="2275"/>
                    <a:pt x="4252" y="2281"/>
                    <a:pt x="4242" y="2293"/>
                  </a:cubicBezTo>
                  <a:cubicBezTo>
                    <a:pt x="4233" y="2305"/>
                    <a:pt x="4222" y="2302"/>
                    <a:pt x="4215" y="2288"/>
                  </a:cubicBezTo>
                  <a:cubicBezTo>
                    <a:pt x="4208" y="2273"/>
                    <a:pt x="4195" y="2277"/>
                    <a:pt x="4184" y="2293"/>
                  </a:cubicBezTo>
                  <a:cubicBezTo>
                    <a:pt x="4173" y="2310"/>
                    <a:pt x="4183" y="2321"/>
                    <a:pt x="4163" y="2333"/>
                  </a:cubicBezTo>
                  <a:cubicBezTo>
                    <a:pt x="4143" y="2346"/>
                    <a:pt x="4139" y="2357"/>
                    <a:pt x="4125" y="2350"/>
                  </a:cubicBezTo>
                  <a:cubicBezTo>
                    <a:pt x="4111" y="2343"/>
                    <a:pt x="4109" y="2346"/>
                    <a:pt x="4096" y="2358"/>
                  </a:cubicBezTo>
                  <a:cubicBezTo>
                    <a:pt x="4083" y="2370"/>
                    <a:pt x="4063" y="2394"/>
                    <a:pt x="4057" y="2402"/>
                  </a:cubicBezTo>
                  <a:cubicBezTo>
                    <a:pt x="4050" y="2411"/>
                    <a:pt x="4038" y="2431"/>
                    <a:pt x="4028" y="2417"/>
                  </a:cubicBezTo>
                  <a:cubicBezTo>
                    <a:pt x="4018" y="2404"/>
                    <a:pt x="3996" y="2398"/>
                    <a:pt x="3988" y="2413"/>
                  </a:cubicBezTo>
                  <a:cubicBezTo>
                    <a:pt x="3979" y="2427"/>
                    <a:pt x="3973" y="2438"/>
                    <a:pt x="3961" y="2450"/>
                  </a:cubicBezTo>
                  <a:cubicBezTo>
                    <a:pt x="3949" y="2461"/>
                    <a:pt x="3929" y="2467"/>
                    <a:pt x="3933" y="2476"/>
                  </a:cubicBezTo>
                  <a:cubicBezTo>
                    <a:pt x="3937" y="2486"/>
                    <a:pt x="3928" y="2494"/>
                    <a:pt x="3919" y="2501"/>
                  </a:cubicBezTo>
                  <a:cubicBezTo>
                    <a:pt x="3909" y="2508"/>
                    <a:pt x="3908" y="2526"/>
                    <a:pt x="3887" y="2524"/>
                  </a:cubicBezTo>
                  <a:cubicBezTo>
                    <a:pt x="3866" y="2522"/>
                    <a:pt x="3866" y="2516"/>
                    <a:pt x="3852" y="2495"/>
                  </a:cubicBezTo>
                  <a:cubicBezTo>
                    <a:pt x="3839" y="2474"/>
                    <a:pt x="3840" y="2456"/>
                    <a:pt x="3828" y="2461"/>
                  </a:cubicBezTo>
                  <a:cubicBezTo>
                    <a:pt x="3815" y="2466"/>
                    <a:pt x="3800" y="2467"/>
                    <a:pt x="3793" y="2448"/>
                  </a:cubicBezTo>
                  <a:cubicBezTo>
                    <a:pt x="3785" y="2428"/>
                    <a:pt x="3773" y="2424"/>
                    <a:pt x="3762" y="2435"/>
                  </a:cubicBezTo>
                  <a:cubicBezTo>
                    <a:pt x="3751" y="2447"/>
                    <a:pt x="3732" y="2448"/>
                    <a:pt x="3744" y="2471"/>
                  </a:cubicBezTo>
                  <a:cubicBezTo>
                    <a:pt x="3755" y="2495"/>
                    <a:pt x="3764" y="2499"/>
                    <a:pt x="3755" y="2517"/>
                  </a:cubicBezTo>
                  <a:cubicBezTo>
                    <a:pt x="3746" y="2534"/>
                    <a:pt x="3749" y="2535"/>
                    <a:pt x="3757" y="2553"/>
                  </a:cubicBezTo>
                  <a:cubicBezTo>
                    <a:pt x="3766" y="2572"/>
                    <a:pt x="3777" y="2585"/>
                    <a:pt x="3784" y="2605"/>
                  </a:cubicBezTo>
                  <a:cubicBezTo>
                    <a:pt x="3792" y="2626"/>
                    <a:pt x="3794" y="2638"/>
                    <a:pt x="3787" y="2655"/>
                  </a:cubicBezTo>
                  <a:cubicBezTo>
                    <a:pt x="3780" y="2672"/>
                    <a:pt x="3778" y="2681"/>
                    <a:pt x="3756" y="2685"/>
                  </a:cubicBezTo>
                  <a:cubicBezTo>
                    <a:pt x="3734" y="2688"/>
                    <a:pt x="3690" y="2692"/>
                    <a:pt x="3673" y="2693"/>
                  </a:cubicBezTo>
                  <a:cubicBezTo>
                    <a:pt x="3656" y="2695"/>
                    <a:pt x="3631" y="2711"/>
                    <a:pt x="3617" y="2674"/>
                  </a:cubicBezTo>
                  <a:cubicBezTo>
                    <a:pt x="3602" y="2637"/>
                    <a:pt x="3609" y="2649"/>
                    <a:pt x="3592" y="2634"/>
                  </a:cubicBezTo>
                  <a:cubicBezTo>
                    <a:pt x="3575" y="2619"/>
                    <a:pt x="3565" y="2622"/>
                    <a:pt x="3573" y="2602"/>
                  </a:cubicBezTo>
                  <a:cubicBezTo>
                    <a:pt x="3580" y="2582"/>
                    <a:pt x="3585" y="2556"/>
                    <a:pt x="3572" y="2543"/>
                  </a:cubicBezTo>
                  <a:cubicBezTo>
                    <a:pt x="3559" y="2530"/>
                    <a:pt x="3515" y="2505"/>
                    <a:pt x="3510" y="2484"/>
                  </a:cubicBezTo>
                  <a:cubicBezTo>
                    <a:pt x="3505" y="2464"/>
                    <a:pt x="3491" y="2441"/>
                    <a:pt x="3471" y="2435"/>
                  </a:cubicBezTo>
                  <a:cubicBezTo>
                    <a:pt x="3451" y="2429"/>
                    <a:pt x="3436" y="2439"/>
                    <a:pt x="3428" y="2456"/>
                  </a:cubicBezTo>
                  <a:cubicBezTo>
                    <a:pt x="3420" y="2472"/>
                    <a:pt x="3407" y="2473"/>
                    <a:pt x="3391" y="2476"/>
                  </a:cubicBezTo>
                  <a:cubicBezTo>
                    <a:pt x="3374" y="2478"/>
                    <a:pt x="3351" y="2478"/>
                    <a:pt x="3348" y="2497"/>
                  </a:cubicBezTo>
                  <a:cubicBezTo>
                    <a:pt x="3345" y="2517"/>
                    <a:pt x="3357" y="2522"/>
                    <a:pt x="3354" y="2541"/>
                  </a:cubicBezTo>
                  <a:cubicBezTo>
                    <a:pt x="3352" y="2560"/>
                    <a:pt x="3356" y="2575"/>
                    <a:pt x="3356" y="2585"/>
                  </a:cubicBezTo>
                  <a:cubicBezTo>
                    <a:pt x="3356" y="2594"/>
                    <a:pt x="3356" y="2604"/>
                    <a:pt x="3336" y="2603"/>
                  </a:cubicBezTo>
                  <a:cubicBezTo>
                    <a:pt x="3315" y="2601"/>
                    <a:pt x="3309" y="2597"/>
                    <a:pt x="3294" y="2591"/>
                  </a:cubicBezTo>
                  <a:cubicBezTo>
                    <a:pt x="3279" y="2585"/>
                    <a:pt x="3270" y="2589"/>
                    <a:pt x="3260" y="2605"/>
                  </a:cubicBezTo>
                  <a:cubicBezTo>
                    <a:pt x="3251" y="2620"/>
                    <a:pt x="3229" y="2627"/>
                    <a:pt x="3217" y="2622"/>
                  </a:cubicBezTo>
                  <a:cubicBezTo>
                    <a:pt x="3205" y="2616"/>
                    <a:pt x="3182" y="2612"/>
                    <a:pt x="3168" y="2629"/>
                  </a:cubicBezTo>
                  <a:cubicBezTo>
                    <a:pt x="3154" y="2646"/>
                    <a:pt x="3127" y="2685"/>
                    <a:pt x="3109" y="2696"/>
                  </a:cubicBezTo>
                  <a:cubicBezTo>
                    <a:pt x="3091" y="2707"/>
                    <a:pt x="3068" y="2717"/>
                    <a:pt x="3059" y="2713"/>
                  </a:cubicBezTo>
                  <a:cubicBezTo>
                    <a:pt x="3049" y="2709"/>
                    <a:pt x="3037" y="2698"/>
                    <a:pt x="3040" y="2672"/>
                  </a:cubicBezTo>
                  <a:cubicBezTo>
                    <a:pt x="3043" y="2646"/>
                    <a:pt x="3052" y="2635"/>
                    <a:pt x="3044" y="2624"/>
                  </a:cubicBezTo>
                  <a:cubicBezTo>
                    <a:pt x="3037" y="2612"/>
                    <a:pt x="3029" y="2583"/>
                    <a:pt x="3000" y="2589"/>
                  </a:cubicBezTo>
                  <a:cubicBezTo>
                    <a:pt x="2972" y="2595"/>
                    <a:pt x="2978" y="2601"/>
                    <a:pt x="2977" y="2612"/>
                  </a:cubicBezTo>
                  <a:cubicBezTo>
                    <a:pt x="2975" y="2622"/>
                    <a:pt x="2972" y="2622"/>
                    <a:pt x="2958" y="2633"/>
                  </a:cubicBezTo>
                  <a:cubicBezTo>
                    <a:pt x="2944" y="2643"/>
                    <a:pt x="2940" y="2652"/>
                    <a:pt x="2940" y="2667"/>
                  </a:cubicBezTo>
                  <a:cubicBezTo>
                    <a:pt x="2941" y="2681"/>
                    <a:pt x="2936" y="2718"/>
                    <a:pt x="2923" y="2730"/>
                  </a:cubicBezTo>
                  <a:cubicBezTo>
                    <a:pt x="2910" y="2743"/>
                    <a:pt x="2894" y="2770"/>
                    <a:pt x="2900" y="2780"/>
                  </a:cubicBezTo>
                  <a:cubicBezTo>
                    <a:pt x="2906" y="2789"/>
                    <a:pt x="2910" y="2797"/>
                    <a:pt x="2902" y="2807"/>
                  </a:cubicBezTo>
                  <a:cubicBezTo>
                    <a:pt x="2894" y="2816"/>
                    <a:pt x="2895" y="2836"/>
                    <a:pt x="2905" y="2838"/>
                  </a:cubicBezTo>
                  <a:cubicBezTo>
                    <a:pt x="2914" y="2840"/>
                    <a:pt x="2929" y="2822"/>
                    <a:pt x="2934" y="2849"/>
                  </a:cubicBezTo>
                  <a:cubicBezTo>
                    <a:pt x="2938" y="2877"/>
                    <a:pt x="2942" y="2891"/>
                    <a:pt x="2939" y="2900"/>
                  </a:cubicBezTo>
                  <a:cubicBezTo>
                    <a:pt x="2936" y="2909"/>
                    <a:pt x="2924" y="2909"/>
                    <a:pt x="2930" y="2921"/>
                  </a:cubicBezTo>
                  <a:cubicBezTo>
                    <a:pt x="2936" y="2933"/>
                    <a:pt x="2939" y="2937"/>
                    <a:pt x="2929" y="2946"/>
                  </a:cubicBezTo>
                  <a:cubicBezTo>
                    <a:pt x="2920" y="2955"/>
                    <a:pt x="2894" y="2960"/>
                    <a:pt x="2882" y="2973"/>
                  </a:cubicBezTo>
                  <a:cubicBezTo>
                    <a:pt x="2870" y="2986"/>
                    <a:pt x="2861" y="2998"/>
                    <a:pt x="2841" y="3000"/>
                  </a:cubicBezTo>
                  <a:cubicBezTo>
                    <a:pt x="2820" y="3002"/>
                    <a:pt x="2814" y="3001"/>
                    <a:pt x="2803" y="2992"/>
                  </a:cubicBezTo>
                  <a:cubicBezTo>
                    <a:pt x="2793" y="2983"/>
                    <a:pt x="2781" y="2987"/>
                    <a:pt x="2771" y="2994"/>
                  </a:cubicBezTo>
                  <a:cubicBezTo>
                    <a:pt x="2761" y="3002"/>
                    <a:pt x="2756" y="3009"/>
                    <a:pt x="2744" y="3022"/>
                  </a:cubicBezTo>
                  <a:cubicBezTo>
                    <a:pt x="2731" y="3036"/>
                    <a:pt x="2738" y="3044"/>
                    <a:pt x="2712" y="3042"/>
                  </a:cubicBezTo>
                  <a:cubicBezTo>
                    <a:pt x="2685" y="3040"/>
                    <a:pt x="2675" y="3021"/>
                    <a:pt x="2661" y="3033"/>
                  </a:cubicBezTo>
                  <a:cubicBezTo>
                    <a:pt x="2646" y="3046"/>
                    <a:pt x="2626" y="3063"/>
                    <a:pt x="2624" y="3075"/>
                  </a:cubicBezTo>
                  <a:cubicBezTo>
                    <a:pt x="2621" y="3088"/>
                    <a:pt x="2596" y="3132"/>
                    <a:pt x="2584" y="3147"/>
                  </a:cubicBezTo>
                  <a:cubicBezTo>
                    <a:pt x="2573" y="3162"/>
                    <a:pt x="2570" y="3181"/>
                    <a:pt x="2554" y="3178"/>
                  </a:cubicBezTo>
                  <a:cubicBezTo>
                    <a:pt x="2538" y="3175"/>
                    <a:pt x="2533" y="3173"/>
                    <a:pt x="2526" y="3185"/>
                  </a:cubicBezTo>
                  <a:cubicBezTo>
                    <a:pt x="2520" y="3197"/>
                    <a:pt x="2486" y="3210"/>
                    <a:pt x="2480" y="3196"/>
                  </a:cubicBezTo>
                  <a:cubicBezTo>
                    <a:pt x="2474" y="3182"/>
                    <a:pt x="2467" y="3173"/>
                    <a:pt x="2455" y="3184"/>
                  </a:cubicBezTo>
                  <a:cubicBezTo>
                    <a:pt x="2443" y="3196"/>
                    <a:pt x="2425" y="3211"/>
                    <a:pt x="2414" y="3224"/>
                  </a:cubicBezTo>
                  <a:cubicBezTo>
                    <a:pt x="2403" y="3237"/>
                    <a:pt x="2401" y="3246"/>
                    <a:pt x="2389" y="3251"/>
                  </a:cubicBezTo>
                  <a:cubicBezTo>
                    <a:pt x="2377" y="3255"/>
                    <a:pt x="2370" y="3252"/>
                    <a:pt x="2365" y="3242"/>
                  </a:cubicBezTo>
                  <a:cubicBezTo>
                    <a:pt x="2360" y="3231"/>
                    <a:pt x="2353" y="3225"/>
                    <a:pt x="2343" y="3233"/>
                  </a:cubicBezTo>
                  <a:cubicBezTo>
                    <a:pt x="2334" y="3240"/>
                    <a:pt x="2318" y="3241"/>
                    <a:pt x="2311" y="3244"/>
                  </a:cubicBezTo>
                  <a:cubicBezTo>
                    <a:pt x="2303" y="3246"/>
                    <a:pt x="2288" y="3264"/>
                    <a:pt x="2283" y="3270"/>
                  </a:cubicBezTo>
                  <a:cubicBezTo>
                    <a:pt x="2277" y="3276"/>
                    <a:pt x="2276" y="3285"/>
                    <a:pt x="2258" y="3289"/>
                  </a:cubicBezTo>
                  <a:cubicBezTo>
                    <a:pt x="2239" y="3293"/>
                    <a:pt x="2238" y="3291"/>
                    <a:pt x="2233" y="3306"/>
                  </a:cubicBezTo>
                  <a:cubicBezTo>
                    <a:pt x="2227" y="3321"/>
                    <a:pt x="2219" y="3342"/>
                    <a:pt x="2225" y="3353"/>
                  </a:cubicBezTo>
                  <a:cubicBezTo>
                    <a:pt x="2231" y="3365"/>
                    <a:pt x="2243" y="3377"/>
                    <a:pt x="2240" y="3389"/>
                  </a:cubicBezTo>
                  <a:cubicBezTo>
                    <a:pt x="2237" y="3400"/>
                    <a:pt x="2245" y="3408"/>
                    <a:pt x="2223" y="3408"/>
                  </a:cubicBezTo>
                  <a:cubicBezTo>
                    <a:pt x="2202" y="3407"/>
                    <a:pt x="2192" y="3405"/>
                    <a:pt x="2185" y="3421"/>
                  </a:cubicBezTo>
                  <a:cubicBezTo>
                    <a:pt x="2178" y="3436"/>
                    <a:pt x="2160" y="3460"/>
                    <a:pt x="2147" y="3475"/>
                  </a:cubicBezTo>
                  <a:cubicBezTo>
                    <a:pt x="2133" y="3489"/>
                    <a:pt x="2117" y="3509"/>
                    <a:pt x="2109" y="3515"/>
                  </a:cubicBezTo>
                  <a:cubicBezTo>
                    <a:pt x="2101" y="3520"/>
                    <a:pt x="2078" y="3526"/>
                    <a:pt x="2070" y="3543"/>
                  </a:cubicBezTo>
                  <a:cubicBezTo>
                    <a:pt x="2062" y="3561"/>
                    <a:pt x="2054" y="3569"/>
                    <a:pt x="2054" y="3584"/>
                  </a:cubicBezTo>
                  <a:cubicBezTo>
                    <a:pt x="2054" y="3598"/>
                    <a:pt x="2058" y="3602"/>
                    <a:pt x="2040" y="3618"/>
                  </a:cubicBezTo>
                  <a:cubicBezTo>
                    <a:pt x="2022" y="3634"/>
                    <a:pt x="2025" y="3637"/>
                    <a:pt x="2005" y="3636"/>
                  </a:cubicBezTo>
                  <a:cubicBezTo>
                    <a:pt x="1985" y="3634"/>
                    <a:pt x="1989" y="3636"/>
                    <a:pt x="1984" y="3618"/>
                  </a:cubicBezTo>
                  <a:cubicBezTo>
                    <a:pt x="1980" y="3600"/>
                    <a:pt x="1970" y="3592"/>
                    <a:pt x="1959" y="3602"/>
                  </a:cubicBezTo>
                  <a:cubicBezTo>
                    <a:pt x="1948" y="3611"/>
                    <a:pt x="1941" y="3623"/>
                    <a:pt x="1926" y="3622"/>
                  </a:cubicBezTo>
                  <a:cubicBezTo>
                    <a:pt x="1911" y="3622"/>
                    <a:pt x="1884" y="3627"/>
                    <a:pt x="1869" y="3603"/>
                  </a:cubicBezTo>
                  <a:cubicBezTo>
                    <a:pt x="1854" y="3578"/>
                    <a:pt x="1856" y="3576"/>
                    <a:pt x="1842" y="3573"/>
                  </a:cubicBezTo>
                  <a:cubicBezTo>
                    <a:pt x="1827" y="3570"/>
                    <a:pt x="1822" y="3559"/>
                    <a:pt x="1817" y="3547"/>
                  </a:cubicBezTo>
                  <a:cubicBezTo>
                    <a:pt x="1813" y="3535"/>
                    <a:pt x="1801" y="3531"/>
                    <a:pt x="1786" y="3531"/>
                  </a:cubicBezTo>
                  <a:cubicBezTo>
                    <a:pt x="1771" y="3531"/>
                    <a:pt x="1716" y="3525"/>
                    <a:pt x="1704" y="3515"/>
                  </a:cubicBezTo>
                  <a:cubicBezTo>
                    <a:pt x="1691" y="3505"/>
                    <a:pt x="1682" y="3506"/>
                    <a:pt x="1696" y="3486"/>
                  </a:cubicBezTo>
                  <a:cubicBezTo>
                    <a:pt x="1710" y="3467"/>
                    <a:pt x="1708" y="3465"/>
                    <a:pt x="1720" y="3442"/>
                  </a:cubicBezTo>
                  <a:cubicBezTo>
                    <a:pt x="1731" y="3420"/>
                    <a:pt x="1735" y="3400"/>
                    <a:pt x="1747" y="3387"/>
                  </a:cubicBezTo>
                  <a:cubicBezTo>
                    <a:pt x="1760" y="3373"/>
                    <a:pt x="1781" y="3346"/>
                    <a:pt x="1763" y="3330"/>
                  </a:cubicBezTo>
                  <a:cubicBezTo>
                    <a:pt x="1745" y="3313"/>
                    <a:pt x="1743" y="3315"/>
                    <a:pt x="1743" y="3300"/>
                  </a:cubicBezTo>
                  <a:cubicBezTo>
                    <a:pt x="1743" y="3285"/>
                    <a:pt x="1735" y="3276"/>
                    <a:pt x="1715" y="3269"/>
                  </a:cubicBezTo>
                  <a:cubicBezTo>
                    <a:pt x="1694" y="3263"/>
                    <a:pt x="1701" y="3273"/>
                    <a:pt x="1680" y="3283"/>
                  </a:cubicBezTo>
                  <a:cubicBezTo>
                    <a:pt x="1659" y="3293"/>
                    <a:pt x="1663" y="3291"/>
                    <a:pt x="1651" y="3294"/>
                  </a:cubicBezTo>
                  <a:cubicBezTo>
                    <a:pt x="1639" y="3297"/>
                    <a:pt x="1637" y="3300"/>
                    <a:pt x="1633" y="3313"/>
                  </a:cubicBezTo>
                  <a:cubicBezTo>
                    <a:pt x="1628" y="3327"/>
                    <a:pt x="1638" y="3328"/>
                    <a:pt x="1622" y="3325"/>
                  </a:cubicBezTo>
                  <a:cubicBezTo>
                    <a:pt x="1606" y="3321"/>
                    <a:pt x="1594" y="3330"/>
                    <a:pt x="1598" y="3342"/>
                  </a:cubicBezTo>
                  <a:cubicBezTo>
                    <a:pt x="1603" y="3355"/>
                    <a:pt x="1612" y="3348"/>
                    <a:pt x="1601" y="3368"/>
                  </a:cubicBezTo>
                  <a:cubicBezTo>
                    <a:pt x="1590" y="3389"/>
                    <a:pt x="1575" y="3398"/>
                    <a:pt x="1573" y="3409"/>
                  </a:cubicBezTo>
                  <a:cubicBezTo>
                    <a:pt x="1571" y="3420"/>
                    <a:pt x="1565" y="3430"/>
                    <a:pt x="1562" y="3445"/>
                  </a:cubicBezTo>
                  <a:cubicBezTo>
                    <a:pt x="1558" y="3461"/>
                    <a:pt x="1562" y="3485"/>
                    <a:pt x="1564" y="3501"/>
                  </a:cubicBezTo>
                  <a:cubicBezTo>
                    <a:pt x="1566" y="3517"/>
                    <a:pt x="1560" y="3528"/>
                    <a:pt x="1567" y="3558"/>
                  </a:cubicBezTo>
                  <a:cubicBezTo>
                    <a:pt x="1574" y="3587"/>
                    <a:pt x="1579" y="3602"/>
                    <a:pt x="1568" y="3614"/>
                  </a:cubicBezTo>
                  <a:cubicBezTo>
                    <a:pt x="1558" y="3626"/>
                    <a:pt x="1560" y="3638"/>
                    <a:pt x="1542" y="3636"/>
                  </a:cubicBezTo>
                  <a:cubicBezTo>
                    <a:pt x="1525" y="3633"/>
                    <a:pt x="1507" y="3612"/>
                    <a:pt x="1494" y="3623"/>
                  </a:cubicBezTo>
                  <a:cubicBezTo>
                    <a:pt x="1481" y="3633"/>
                    <a:pt x="1467" y="3635"/>
                    <a:pt x="1450" y="3653"/>
                  </a:cubicBezTo>
                  <a:cubicBezTo>
                    <a:pt x="1432" y="3671"/>
                    <a:pt x="1424" y="3678"/>
                    <a:pt x="1409" y="3675"/>
                  </a:cubicBezTo>
                  <a:cubicBezTo>
                    <a:pt x="1394" y="3672"/>
                    <a:pt x="1398" y="3680"/>
                    <a:pt x="1385" y="3682"/>
                  </a:cubicBezTo>
                  <a:cubicBezTo>
                    <a:pt x="1372" y="3685"/>
                    <a:pt x="1368" y="3682"/>
                    <a:pt x="1362" y="3674"/>
                  </a:cubicBezTo>
                  <a:cubicBezTo>
                    <a:pt x="1356" y="3666"/>
                    <a:pt x="1335" y="3676"/>
                    <a:pt x="1326" y="3683"/>
                  </a:cubicBezTo>
                  <a:cubicBezTo>
                    <a:pt x="1316" y="3690"/>
                    <a:pt x="1305" y="3704"/>
                    <a:pt x="1294" y="3723"/>
                  </a:cubicBezTo>
                  <a:cubicBezTo>
                    <a:pt x="1284" y="3743"/>
                    <a:pt x="934" y="3556"/>
                    <a:pt x="934" y="3556"/>
                  </a:cubicBezTo>
                  <a:cubicBezTo>
                    <a:pt x="480" y="3211"/>
                    <a:pt x="480" y="3211"/>
                    <a:pt x="480" y="3211"/>
                  </a:cubicBezTo>
                  <a:cubicBezTo>
                    <a:pt x="0" y="2851"/>
                    <a:pt x="0" y="2851"/>
                    <a:pt x="0" y="2851"/>
                  </a:cubicBezTo>
                  <a:cubicBezTo>
                    <a:pt x="92" y="2633"/>
                    <a:pt x="92" y="2633"/>
                    <a:pt x="92" y="2633"/>
                  </a:cubicBezTo>
                  <a:cubicBezTo>
                    <a:pt x="200" y="2550"/>
                    <a:pt x="200" y="2550"/>
                    <a:pt x="200" y="2550"/>
                  </a:cubicBezTo>
                  <a:cubicBezTo>
                    <a:pt x="211" y="2532"/>
                    <a:pt x="211" y="2532"/>
                    <a:pt x="211" y="2532"/>
                  </a:cubicBezTo>
                  <a:lnTo>
                    <a:pt x="215" y="2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3079" y="5081290"/>
              <a:ext cx="965200" cy="1001712"/>
            </a:xfrm>
            <a:custGeom>
              <a:avLst/>
              <a:gdLst>
                <a:gd name="T0" fmla="*/ 170 w 1725"/>
                <a:gd name="T1" fmla="*/ 335 h 1790"/>
                <a:gd name="T2" fmla="*/ 257 w 1725"/>
                <a:gd name="T3" fmla="*/ 398 h 1790"/>
                <a:gd name="T4" fmla="*/ 254 w 1725"/>
                <a:gd name="T5" fmla="*/ 645 h 1790"/>
                <a:gd name="T6" fmla="*/ 207 w 1725"/>
                <a:gd name="T7" fmla="*/ 773 h 1790"/>
                <a:gd name="T8" fmla="*/ 132 w 1725"/>
                <a:gd name="T9" fmla="*/ 828 h 1790"/>
                <a:gd name="T10" fmla="*/ 34 w 1725"/>
                <a:gd name="T11" fmla="*/ 929 h 1790"/>
                <a:gd name="T12" fmla="*/ 22 w 1725"/>
                <a:gd name="T13" fmla="*/ 1042 h 1790"/>
                <a:gd name="T14" fmla="*/ 44 w 1725"/>
                <a:gd name="T15" fmla="*/ 1139 h 1790"/>
                <a:gd name="T16" fmla="*/ 182 w 1725"/>
                <a:gd name="T17" fmla="*/ 1108 h 1790"/>
                <a:gd name="T18" fmla="*/ 267 w 1725"/>
                <a:gd name="T19" fmla="*/ 1117 h 1790"/>
                <a:gd name="T20" fmla="*/ 255 w 1725"/>
                <a:gd name="T21" fmla="*/ 1241 h 1790"/>
                <a:gd name="T22" fmla="*/ 333 w 1725"/>
                <a:gd name="T23" fmla="*/ 1327 h 1790"/>
                <a:gd name="T24" fmla="*/ 356 w 1725"/>
                <a:gd name="T25" fmla="*/ 1405 h 1790"/>
                <a:gd name="T26" fmla="*/ 332 w 1725"/>
                <a:gd name="T27" fmla="*/ 1535 h 1790"/>
                <a:gd name="T28" fmla="*/ 436 w 1725"/>
                <a:gd name="T29" fmla="*/ 1559 h 1790"/>
                <a:gd name="T30" fmla="*/ 496 w 1725"/>
                <a:gd name="T31" fmla="*/ 1670 h 1790"/>
                <a:gd name="T32" fmla="*/ 603 w 1725"/>
                <a:gd name="T33" fmla="*/ 1682 h 1790"/>
                <a:gd name="T34" fmla="*/ 717 w 1725"/>
                <a:gd name="T35" fmla="*/ 1725 h 1790"/>
                <a:gd name="T36" fmla="*/ 800 w 1725"/>
                <a:gd name="T37" fmla="*/ 1773 h 1790"/>
                <a:gd name="T38" fmla="*/ 819 w 1725"/>
                <a:gd name="T39" fmla="*/ 1651 h 1790"/>
                <a:gd name="T40" fmla="*/ 812 w 1725"/>
                <a:gd name="T41" fmla="*/ 1513 h 1790"/>
                <a:gd name="T42" fmla="*/ 915 w 1725"/>
                <a:gd name="T43" fmla="*/ 1517 h 1790"/>
                <a:gd name="T44" fmla="*/ 984 w 1725"/>
                <a:gd name="T45" fmla="*/ 1462 h 1790"/>
                <a:gd name="T46" fmla="*/ 1080 w 1725"/>
                <a:gd name="T47" fmla="*/ 1533 h 1790"/>
                <a:gd name="T48" fmla="*/ 1166 w 1725"/>
                <a:gd name="T49" fmla="*/ 1484 h 1790"/>
                <a:gd name="T50" fmla="*/ 1237 w 1725"/>
                <a:gd name="T51" fmla="*/ 1501 h 1790"/>
                <a:gd name="T52" fmla="*/ 1334 w 1725"/>
                <a:gd name="T53" fmla="*/ 1453 h 1790"/>
                <a:gd name="T54" fmla="*/ 1419 w 1725"/>
                <a:gd name="T55" fmla="*/ 1444 h 1790"/>
                <a:gd name="T56" fmla="*/ 1494 w 1725"/>
                <a:gd name="T57" fmla="*/ 1356 h 1790"/>
                <a:gd name="T58" fmla="*/ 1588 w 1725"/>
                <a:gd name="T59" fmla="*/ 1366 h 1790"/>
                <a:gd name="T60" fmla="*/ 1662 w 1725"/>
                <a:gd name="T61" fmla="*/ 1309 h 1790"/>
                <a:gd name="T62" fmla="*/ 1716 w 1725"/>
                <a:gd name="T63" fmla="*/ 1233 h 1790"/>
                <a:gd name="T64" fmla="*/ 1693 w 1725"/>
                <a:gd name="T65" fmla="*/ 1166 h 1790"/>
                <a:gd name="T66" fmla="*/ 1628 w 1725"/>
                <a:gd name="T67" fmla="*/ 1181 h 1790"/>
                <a:gd name="T68" fmla="*/ 1558 w 1725"/>
                <a:gd name="T69" fmla="*/ 1179 h 1790"/>
                <a:gd name="T70" fmla="*/ 1524 w 1725"/>
                <a:gd name="T71" fmla="*/ 1148 h 1790"/>
                <a:gd name="T72" fmla="*/ 1477 w 1725"/>
                <a:gd name="T73" fmla="*/ 1102 h 1790"/>
                <a:gd name="T74" fmla="*/ 1430 w 1725"/>
                <a:gd name="T75" fmla="*/ 1104 h 1790"/>
                <a:gd name="T76" fmla="*/ 1386 w 1725"/>
                <a:gd name="T77" fmla="*/ 1057 h 1790"/>
                <a:gd name="T78" fmla="*/ 1414 w 1725"/>
                <a:gd name="T79" fmla="*/ 998 h 1790"/>
                <a:gd name="T80" fmla="*/ 1421 w 1725"/>
                <a:gd name="T81" fmla="*/ 945 h 1790"/>
                <a:gd name="T82" fmla="*/ 1344 w 1725"/>
                <a:gd name="T83" fmla="*/ 858 h 1790"/>
                <a:gd name="T84" fmla="*/ 1368 w 1725"/>
                <a:gd name="T85" fmla="*/ 757 h 1790"/>
                <a:gd name="T86" fmla="*/ 1370 w 1725"/>
                <a:gd name="T87" fmla="*/ 683 h 1790"/>
                <a:gd name="T88" fmla="*/ 1335 w 1725"/>
                <a:gd name="T89" fmla="*/ 621 h 1790"/>
                <a:gd name="T90" fmla="*/ 1286 w 1725"/>
                <a:gd name="T91" fmla="*/ 627 h 1790"/>
                <a:gd name="T92" fmla="*/ 1223 w 1725"/>
                <a:gd name="T93" fmla="*/ 576 h 1790"/>
                <a:gd name="T94" fmla="*/ 1228 w 1725"/>
                <a:gd name="T95" fmla="*/ 507 h 1790"/>
                <a:gd name="T96" fmla="*/ 1283 w 1725"/>
                <a:gd name="T97" fmla="*/ 456 h 1790"/>
                <a:gd name="T98" fmla="*/ 1344 w 1725"/>
                <a:gd name="T99" fmla="*/ 465 h 1790"/>
                <a:gd name="T100" fmla="*/ 1409 w 1725"/>
                <a:gd name="T101" fmla="*/ 472 h 1790"/>
                <a:gd name="T102" fmla="*/ 1471 w 1725"/>
                <a:gd name="T103" fmla="*/ 468 h 1790"/>
                <a:gd name="T104" fmla="*/ 1536 w 1725"/>
                <a:gd name="T105" fmla="*/ 435 h 1790"/>
                <a:gd name="T106" fmla="*/ 1518 w 1725"/>
                <a:gd name="T107" fmla="*/ 240 h 1790"/>
                <a:gd name="T108" fmla="*/ 1132 w 1725"/>
                <a:gd name="T109" fmla="*/ 190 h 1790"/>
                <a:gd name="T110" fmla="*/ 191 w 1725"/>
                <a:gd name="T111" fmla="*/ 0 h 1790"/>
                <a:gd name="T112" fmla="*/ 153 w 1725"/>
                <a:gd name="T113" fmla="*/ 274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5" h="1790">
                  <a:moveTo>
                    <a:pt x="154" y="279"/>
                  </a:moveTo>
                  <a:cubicBezTo>
                    <a:pt x="155" y="296"/>
                    <a:pt x="157" y="312"/>
                    <a:pt x="170" y="335"/>
                  </a:cubicBezTo>
                  <a:cubicBezTo>
                    <a:pt x="183" y="358"/>
                    <a:pt x="174" y="385"/>
                    <a:pt x="203" y="370"/>
                  </a:cubicBezTo>
                  <a:cubicBezTo>
                    <a:pt x="233" y="355"/>
                    <a:pt x="251" y="377"/>
                    <a:pt x="257" y="398"/>
                  </a:cubicBezTo>
                  <a:cubicBezTo>
                    <a:pt x="262" y="419"/>
                    <a:pt x="266" y="464"/>
                    <a:pt x="267" y="481"/>
                  </a:cubicBezTo>
                  <a:cubicBezTo>
                    <a:pt x="267" y="497"/>
                    <a:pt x="254" y="628"/>
                    <a:pt x="254" y="645"/>
                  </a:cubicBezTo>
                  <a:cubicBezTo>
                    <a:pt x="254" y="662"/>
                    <a:pt x="247" y="702"/>
                    <a:pt x="244" y="719"/>
                  </a:cubicBezTo>
                  <a:cubicBezTo>
                    <a:pt x="240" y="736"/>
                    <a:pt x="230" y="764"/>
                    <a:pt x="207" y="773"/>
                  </a:cubicBezTo>
                  <a:cubicBezTo>
                    <a:pt x="183" y="783"/>
                    <a:pt x="190" y="795"/>
                    <a:pt x="173" y="809"/>
                  </a:cubicBezTo>
                  <a:cubicBezTo>
                    <a:pt x="155" y="824"/>
                    <a:pt x="140" y="804"/>
                    <a:pt x="132" y="828"/>
                  </a:cubicBezTo>
                  <a:cubicBezTo>
                    <a:pt x="123" y="852"/>
                    <a:pt x="111" y="870"/>
                    <a:pt x="89" y="878"/>
                  </a:cubicBezTo>
                  <a:cubicBezTo>
                    <a:pt x="67" y="885"/>
                    <a:pt x="28" y="901"/>
                    <a:pt x="34" y="929"/>
                  </a:cubicBezTo>
                  <a:cubicBezTo>
                    <a:pt x="40" y="957"/>
                    <a:pt x="46" y="973"/>
                    <a:pt x="23" y="984"/>
                  </a:cubicBezTo>
                  <a:cubicBezTo>
                    <a:pt x="0" y="995"/>
                    <a:pt x="8" y="1016"/>
                    <a:pt x="22" y="1042"/>
                  </a:cubicBezTo>
                  <a:cubicBezTo>
                    <a:pt x="35" y="1068"/>
                    <a:pt x="38" y="1083"/>
                    <a:pt x="28" y="1101"/>
                  </a:cubicBezTo>
                  <a:cubicBezTo>
                    <a:pt x="19" y="1119"/>
                    <a:pt x="19" y="1149"/>
                    <a:pt x="44" y="1139"/>
                  </a:cubicBezTo>
                  <a:cubicBezTo>
                    <a:pt x="69" y="1130"/>
                    <a:pt x="69" y="1119"/>
                    <a:pt x="98" y="1107"/>
                  </a:cubicBezTo>
                  <a:cubicBezTo>
                    <a:pt x="127" y="1096"/>
                    <a:pt x="135" y="1100"/>
                    <a:pt x="182" y="1108"/>
                  </a:cubicBezTo>
                  <a:cubicBezTo>
                    <a:pt x="229" y="1115"/>
                    <a:pt x="196" y="1110"/>
                    <a:pt x="227" y="1098"/>
                  </a:cubicBezTo>
                  <a:cubicBezTo>
                    <a:pt x="259" y="1087"/>
                    <a:pt x="281" y="1093"/>
                    <a:pt x="267" y="1117"/>
                  </a:cubicBezTo>
                  <a:cubicBezTo>
                    <a:pt x="253" y="1141"/>
                    <a:pt x="234" y="1159"/>
                    <a:pt x="242" y="1177"/>
                  </a:cubicBezTo>
                  <a:cubicBezTo>
                    <a:pt x="250" y="1195"/>
                    <a:pt x="255" y="1226"/>
                    <a:pt x="255" y="1241"/>
                  </a:cubicBezTo>
                  <a:cubicBezTo>
                    <a:pt x="255" y="1256"/>
                    <a:pt x="231" y="1294"/>
                    <a:pt x="261" y="1308"/>
                  </a:cubicBezTo>
                  <a:cubicBezTo>
                    <a:pt x="291" y="1322"/>
                    <a:pt x="309" y="1326"/>
                    <a:pt x="333" y="1327"/>
                  </a:cubicBezTo>
                  <a:cubicBezTo>
                    <a:pt x="357" y="1328"/>
                    <a:pt x="366" y="1332"/>
                    <a:pt x="373" y="1354"/>
                  </a:cubicBezTo>
                  <a:cubicBezTo>
                    <a:pt x="380" y="1376"/>
                    <a:pt x="368" y="1380"/>
                    <a:pt x="356" y="1405"/>
                  </a:cubicBezTo>
                  <a:cubicBezTo>
                    <a:pt x="343" y="1430"/>
                    <a:pt x="336" y="1444"/>
                    <a:pt x="341" y="1467"/>
                  </a:cubicBezTo>
                  <a:cubicBezTo>
                    <a:pt x="346" y="1490"/>
                    <a:pt x="347" y="1521"/>
                    <a:pt x="332" y="1535"/>
                  </a:cubicBezTo>
                  <a:cubicBezTo>
                    <a:pt x="316" y="1548"/>
                    <a:pt x="319" y="1553"/>
                    <a:pt x="348" y="1557"/>
                  </a:cubicBezTo>
                  <a:cubicBezTo>
                    <a:pt x="377" y="1561"/>
                    <a:pt x="401" y="1549"/>
                    <a:pt x="436" y="1559"/>
                  </a:cubicBezTo>
                  <a:cubicBezTo>
                    <a:pt x="470" y="1570"/>
                    <a:pt x="454" y="1574"/>
                    <a:pt x="459" y="1596"/>
                  </a:cubicBezTo>
                  <a:cubicBezTo>
                    <a:pt x="464" y="1619"/>
                    <a:pt x="474" y="1659"/>
                    <a:pt x="496" y="1670"/>
                  </a:cubicBezTo>
                  <a:cubicBezTo>
                    <a:pt x="519" y="1681"/>
                    <a:pt x="534" y="1673"/>
                    <a:pt x="556" y="1682"/>
                  </a:cubicBezTo>
                  <a:cubicBezTo>
                    <a:pt x="578" y="1692"/>
                    <a:pt x="579" y="1706"/>
                    <a:pt x="603" y="1682"/>
                  </a:cubicBezTo>
                  <a:cubicBezTo>
                    <a:pt x="627" y="1659"/>
                    <a:pt x="647" y="1630"/>
                    <a:pt x="673" y="1650"/>
                  </a:cubicBezTo>
                  <a:cubicBezTo>
                    <a:pt x="700" y="1670"/>
                    <a:pt x="709" y="1703"/>
                    <a:pt x="717" y="1725"/>
                  </a:cubicBezTo>
                  <a:cubicBezTo>
                    <a:pt x="725" y="1747"/>
                    <a:pt x="745" y="1768"/>
                    <a:pt x="761" y="1760"/>
                  </a:cubicBezTo>
                  <a:cubicBezTo>
                    <a:pt x="778" y="1751"/>
                    <a:pt x="781" y="1755"/>
                    <a:pt x="800" y="1773"/>
                  </a:cubicBezTo>
                  <a:cubicBezTo>
                    <a:pt x="820" y="1790"/>
                    <a:pt x="834" y="1781"/>
                    <a:pt x="828" y="1747"/>
                  </a:cubicBezTo>
                  <a:cubicBezTo>
                    <a:pt x="822" y="1712"/>
                    <a:pt x="815" y="1678"/>
                    <a:pt x="819" y="1651"/>
                  </a:cubicBezTo>
                  <a:cubicBezTo>
                    <a:pt x="822" y="1624"/>
                    <a:pt x="821" y="1626"/>
                    <a:pt x="800" y="1588"/>
                  </a:cubicBezTo>
                  <a:cubicBezTo>
                    <a:pt x="780" y="1551"/>
                    <a:pt x="797" y="1525"/>
                    <a:pt x="812" y="1513"/>
                  </a:cubicBezTo>
                  <a:cubicBezTo>
                    <a:pt x="827" y="1501"/>
                    <a:pt x="857" y="1492"/>
                    <a:pt x="873" y="1490"/>
                  </a:cubicBezTo>
                  <a:cubicBezTo>
                    <a:pt x="888" y="1488"/>
                    <a:pt x="904" y="1510"/>
                    <a:pt x="915" y="1517"/>
                  </a:cubicBezTo>
                  <a:cubicBezTo>
                    <a:pt x="926" y="1524"/>
                    <a:pt x="936" y="1540"/>
                    <a:pt x="945" y="1514"/>
                  </a:cubicBezTo>
                  <a:cubicBezTo>
                    <a:pt x="954" y="1488"/>
                    <a:pt x="962" y="1455"/>
                    <a:pt x="984" y="1462"/>
                  </a:cubicBezTo>
                  <a:cubicBezTo>
                    <a:pt x="1007" y="1470"/>
                    <a:pt x="1034" y="1462"/>
                    <a:pt x="1046" y="1480"/>
                  </a:cubicBezTo>
                  <a:cubicBezTo>
                    <a:pt x="1059" y="1498"/>
                    <a:pt x="1058" y="1528"/>
                    <a:pt x="1080" y="1533"/>
                  </a:cubicBezTo>
                  <a:cubicBezTo>
                    <a:pt x="1103" y="1538"/>
                    <a:pt x="1111" y="1531"/>
                    <a:pt x="1115" y="1508"/>
                  </a:cubicBezTo>
                  <a:cubicBezTo>
                    <a:pt x="1119" y="1485"/>
                    <a:pt x="1160" y="1456"/>
                    <a:pt x="1166" y="1484"/>
                  </a:cubicBezTo>
                  <a:cubicBezTo>
                    <a:pt x="1173" y="1511"/>
                    <a:pt x="1190" y="1530"/>
                    <a:pt x="1196" y="1503"/>
                  </a:cubicBezTo>
                  <a:cubicBezTo>
                    <a:pt x="1201" y="1475"/>
                    <a:pt x="1225" y="1479"/>
                    <a:pt x="1237" y="1501"/>
                  </a:cubicBezTo>
                  <a:cubicBezTo>
                    <a:pt x="1249" y="1524"/>
                    <a:pt x="1274" y="1524"/>
                    <a:pt x="1280" y="1497"/>
                  </a:cubicBezTo>
                  <a:cubicBezTo>
                    <a:pt x="1286" y="1471"/>
                    <a:pt x="1315" y="1445"/>
                    <a:pt x="1334" y="1453"/>
                  </a:cubicBezTo>
                  <a:cubicBezTo>
                    <a:pt x="1352" y="1462"/>
                    <a:pt x="1356" y="1490"/>
                    <a:pt x="1378" y="1461"/>
                  </a:cubicBezTo>
                  <a:cubicBezTo>
                    <a:pt x="1401" y="1432"/>
                    <a:pt x="1406" y="1445"/>
                    <a:pt x="1419" y="1444"/>
                  </a:cubicBezTo>
                  <a:cubicBezTo>
                    <a:pt x="1432" y="1443"/>
                    <a:pt x="1446" y="1433"/>
                    <a:pt x="1447" y="1408"/>
                  </a:cubicBezTo>
                  <a:cubicBezTo>
                    <a:pt x="1447" y="1384"/>
                    <a:pt x="1458" y="1374"/>
                    <a:pt x="1494" y="1356"/>
                  </a:cubicBezTo>
                  <a:cubicBezTo>
                    <a:pt x="1531" y="1339"/>
                    <a:pt x="1565" y="1332"/>
                    <a:pt x="1576" y="1351"/>
                  </a:cubicBezTo>
                  <a:cubicBezTo>
                    <a:pt x="1579" y="1356"/>
                    <a:pt x="1583" y="1361"/>
                    <a:pt x="1588" y="1366"/>
                  </a:cubicBezTo>
                  <a:cubicBezTo>
                    <a:pt x="1588" y="1366"/>
                    <a:pt x="1605" y="1358"/>
                    <a:pt x="1615" y="1346"/>
                  </a:cubicBezTo>
                  <a:cubicBezTo>
                    <a:pt x="1626" y="1333"/>
                    <a:pt x="1637" y="1307"/>
                    <a:pt x="1662" y="1309"/>
                  </a:cubicBezTo>
                  <a:cubicBezTo>
                    <a:pt x="1687" y="1311"/>
                    <a:pt x="1705" y="1309"/>
                    <a:pt x="1710" y="1291"/>
                  </a:cubicBezTo>
                  <a:cubicBezTo>
                    <a:pt x="1714" y="1274"/>
                    <a:pt x="1706" y="1239"/>
                    <a:pt x="1716" y="1233"/>
                  </a:cubicBezTo>
                  <a:cubicBezTo>
                    <a:pt x="1725" y="1226"/>
                    <a:pt x="1717" y="1222"/>
                    <a:pt x="1711" y="1203"/>
                  </a:cubicBezTo>
                  <a:cubicBezTo>
                    <a:pt x="1705" y="1183"/>
                    <a:pt x="1698" y="1165"/>
                    <a:pt x="1693" y="1166"/>
                  </a:cubicBezTo>
                  <a:cubicBezTo>
                    <a:pt x="1687" y="1166"/>
                    <a:pt x="1667" y="1168"/>
                    <a:pt x="1659" y="1180"/>
                  </a:cubicBezTo>
                  <a:cubicBezTo>
                    <a:pt x="1652" y="1192"/>
                    <a:pt x="1644" y="1195"/>
                    <a:pt x="1628" y="1181"/>
                  </a:cubicBezTo>
                  <a:cubicBezTo>
                    <a:pt x="1612" y="1168"/>
                    <a:pt x="1603" y="1143"/>
                    <a:pt x="1590" y="1166"/>
                  </a:cubicBezTo>
                  <a:cubicBezTo>
                    <a:pt x="1577" y="1188"/>
                    <a:pt x="1568" y="1187"/>
                    <a:pt x="1558" y="1179"/>
                  </a:cubicBezTo>
                  <a:cubicBezTo>
                    <a:pt x="1549" y="1170"/>
                    <a:pt x="1539" y="1167"/>
                    <a:pt x="1533" y="1171"/>
                  </a:cubicBezTo>
                  <a:cubicBezTo>
                    <a:pt x="1527" y="1174"/>
                    <a:pt x="1520" y="1165"/>
                    <a:pt x="1524" y="1148"/>
                  </a:cubicBezTo>
                  <a:cubicBezTo>
                    <a:pt x="1527" y="1131"/>
                    <a:pt x="1520" y="1115"/>
                    <a:pt x="1507" y="1102"/>
                  </a:cubicBezTo>
                  <a:cubicBezTo>
                    <a:pt x="1494" y="1089"/>
                    <a:pt x="1486" y="1096"/>
                    <a:pt x="1477" y="1102"/>
                  </a:cubicBezTo>
                  <a:cubicBezTo>
                    <a:pt x="1468" y="1108"/>
                    <a:pt x="1463" y="1094"/>
                    <a:pt x="1450" y="1095"/>
                  </a:cubicBezTo>
                  <a:cubicBezTo>
                    <a:pt x="1438" y="1096"/>
                    <a:pt x="1430" y="1091"/>
                    <a:pt x="1430" y="1104"/>
                  </a:cubicBezTo>
                  <a:cubicBezTo>
                    <a:pt x="1430" y="1117"/>
                    <a:pt x="1421" y="1123"/>
                    <a:pt x="1411" y="1107"/>
                  </a:cubicBezTo>
                  <a:cubicBezTo>
                    <a:pt x="1402" y="1091"/>
                    <a:pt x="1391" y="1068"/>
                    <a:pt x="1386" y="1057"/>
                  </a:cubicBezTo>
                  <a:cubicBezTo>
                    <a:pt x="1382" y="1046"/>
                    <a:pt x="1368" y="1025"/>
                    <a:pt x="1383" y="1023"/>
                  </a:cubicBezTo>
                  <a:cubicBezTo>
                    <a:pt x="1399" y="1021"/>
                    <a:pt x="1403" y="1006"/>
                    <a:pt x="1414" y="998"/>
                  </a:cubicBezTo>
                  <a:cubicBezTo>
                    <a:pt x="1426" y="990"/>
                    <a:pt x="1417" y="978"/>
                    <a:pt x="1414" y="967"/>
                  </a:cubicBezTo>
                  <a:cubicBezTo>
                    <a:pt x="1412" y="956"/>
                    <a:pt x="1407" y="956"/>
                    <a:pt x="1421" y="945"/>
                  </a:cubicBezTo>
                  <a:cubicBezTo>
                    <a:pt x="1434" y="934"/>
                    <a:pt x="1444" y="929"/>
                    <a:pt x="1414" y="910"/>
                  </a:cubicBezTo>
                  <a:cubicBezTo>
                    <a:pt x="1384" y="891"/>
                    <a:pt x="1347" y="872"/>
                    <a:pt x="1344" y="858"/>
                  </a:cubicBezTo>
                  <a:cubicBezTo>
                    <a:pt x="1341" y="844"/>
                    <a:pt x="1347" y="822"/>
                    <a:pt x="1350" y="810"/>
                  </a:cubicBezTo>
                  <a:cubicBezTo>
                    <a:pt x="1354" y="799"/>
                    <a:pt x="1366" y="773"/>
                    <a:pt x="1368" y="757"/>
                  </a:cubicBezTo>
                  <a:cubicBezTo>
                    <a:pt x="1370" y="741"/>
                    <a:pt x="1363" y="720"/>
                    <a:pt x="1375" y="710"/>
                  </a:cubicBezTo>
                  <a:cubicBezTo>
                    <a:pt x="1387" y="701"/>
                    <a:pt x="1374" y="695"/>
                    <a:pt x="1370" y="683"/>
                  </a:cubicBezTo>
                  <a:cubicBezTo>
                    <a:pt x="1366" y="670"/>
                    <a:pt x="1363" y="660"/>
                    <a:pt x="1360" y="640"/>
                  </a:cubicBezTo>
                  <a:cubicBezTo>
                    <a:pt x="1356" y="620"/>
                    <a:pt x="1341" y="611"/>
                    <a:pt x="1335" y="621"/>
                  </a:cubicBezTo>
                  <a:cubicBezTo>
                    <a:pt x="1328" y="632"/>
                    <a:pt x="1315" y="627"/>
                    <a:pt x="1308" y="620"/>
                  </a:cubicBezTo>
                  <a:cubicBezTo>
                    <a:pt x="1302" y="613"/>
                    <a:pt x="1294" y="617"/>
                    <a:pt x="1286" y="627"/>
                  </a:cubicBezTo>
                  <a:cubicBezTo>
                    <a:pt x="1278" y="637"/>
                    <a:pt x="1268" y="652"/>
                    <a:pt x="1253" y="636"/>
                  </a:cubicBezTo>
                  <a:cubicBezTo>
                    <a:pt x="1237" y="620"/>
                    <a:pt x="1212" y="594"/>
                    <a:pt x="1223" y="576"/>
                  </a:cubicBezTo>
                  <a:cubicBezTo>
                    <a:pt x="1234" y="558"/>
                    <a:pt x="1230" y="551"/>
                    <a:pt x="1223" y="537"/>
                  </a:cubicBezTo>
                  <a:cubicBezTo>
                    <a:pt x="1217" y="523"/>
                    <a:pt x="1212" y="517"/>
                    <a:pt x="1228" y="507"/>
                  </a:cubicBezTo>
                  <a:cubicBezTo>
                    <a:pt x="1244" y="497"/>
                    <a:pt x="1239" y="489"/>
                    <a:pt x="1248" y="480"/>
                  </a:cubicBezTo>
                  <a:cubicBezTo>
                    <a:pt x="1257" y="471"/>
                    <a:pt x="1264" y="453"/>
                    <a:pt x="1283" y="456"/>
                  </a:cubicBezTo>
                  <a:cubicBezTo>
                    <a:pt x="1303" y="459"/>
                    <a:pt x="1296" y="461"/>
                    <a:pt x="1314" y="469"/>
                  </a:cubicBezTo>
                  <a:cubicBezTo>
                    <a:pt x="1331" y="477"/>
                    <a:pt x="1343" y="482"/>
                    <a:pt x="1344" y="465"/>
                  </a:cubicBezTo>
                  <a:cubicBezTo>
                    <a:pt x="1345" y="448"/>
                    <a:pt x="1365" y="443"/>
                    <a:pt x="1379" y="458"/>
                  </a:cubicBezTo>
                  <a:cubicBezTo>
                    <a:pt x="1392" y="472"/>
                    <a:pt x="1397" y="472"/>
                    <a:pt x="1409" y="472"/>
                  </a:cubicBezTo>
                  <a:cubicBezTo>
                    <a:pt x="1421" y="471"/>
                    <a:pt x="1427" y="487"/>
                    <a:pt x="1448" y="489"/>
                  </a:cubicBezTo>
                  <a:cubicBezTo>
                    <a:pt x="1468" y="490"/>
                    <a:pt x="1466" y="485"/>
                    <a:pt x="1471" y="468"/>
                  </a:cubicBezTo>
                  <a:cubicBezTo>
                    <a:pt x="1477" y="450"/>
                    <a:pt x="1492" y="448"/>
                    <a:pt x="1508" y="452"/>
                  </a:cubicBezTo>
                  <a:cubicBezTo>
                    <a:pt x="1524" y="455"/>
                    <a:pt x="1532" y="449"/>
                    <a:pt x="1536" y="435"/>
                  </a:cubicBezTo>
                  <a:cubicBezTo>
                    <a:pt x="1540" y="420"/>
                    <a:pt x="1530" y="370"/>
                    <a:pt x="1555" y="349"/>
                  </a:cubicBezTo>
                  <a:cubicBezTo>
                    <a:pt x="1581" y="327"/>
                    <a:pt x="1518" y="240"/>
                    <a:pt x="1518" y="240"/>
                  </a:cubicBezTo>
                  <a:cubicBezTo>
                    <a:pt x="1333" y="119"/>
                    <a:pt x="1333" y="119"/>
                    <a:pt x="1333" y="119"/>
                  </a:cubicBezTo>
                  <a:cubicBezTo>
                    <a:pt x="1132" y="190"/>
                    <a:pt x="1132" y="190"/>
                    <a:pt x="1132" y="190"/>
                  </a:cubicBezTo>
                  <a:cubicBezTo>
                    <a:pt x="1132" y="190"/>
                    <a:pt x="565" y="31"/>
                    <a:pt x="554" y="31"/>
                  </a:cubicBezTo>
                  <a:cubicBezTo>
                    <a:pt x="543" y="31"/>
                    <a:pt x="191" y="0"/>
                    <a:pt x="191" y="0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74"/>
                    <a:pt x="153" y="274"/>
                    <a:pt x="153" y="274"/>
                  </a:cubicBezTo>
                  <a:lnTo>
                    <a:pt x="154" y="2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6091" y="4457402"/>
              <a:ext cx="1212850" cy="1041400"/>
            </a:xfrm>
            <a:custGeom>
              <a:avLst/>
              <a:gdLst>
                <a:gd name="T0" fmla="*/ 398 w 2169"/>
                <a:gd name="T1" fmla="*/ 1258 h 1862"/>
                <a:gd name="T2" fmla="*/ 468 w 2169"/>
                <a:gd name="T3" fmla="*/ 1396 h 1862"/>
                <a:gd name="T4" fmla="*/ 534 w 2169"/>
                <a:gd name="T5" fmla="*/ 1345 h 1862"/>
                <a:gd name="T6" fmla="*/ 600 w 2169"/>
                <a:gd name="T7" fmla="*/ 1317 h 1862"/>
                <a:gd name="T8" fmla="*/ 578 w 2169"/>
                <a:gd name="T9" fmla="*/ 1366 h 1862"/>
                <a:gd name="T10" fmla="*/ 634 w 2169"/>
                <a:gd name="T11" fmla="*/ 1469 h 1862"/>
                <a:gd name="T12" fmla="*/ 732 w 2169"/>
                <a:gd name="T13" fmla="*/ 1515 h 1862"/>
                <a:gd name="T14" fmla="*/ 790 w 2169"/>
                <a:gd name="T15" fmla="*/ 1604 h 1862"/>
                <a:gd name="T16" fmla="*/ 826 w 2169"/>
                <a:gd name="T17" fmla="*/ 1693 h 1862"/>
                <a:gd name="T18" fmla="*/ 841 w 2169"/>
                <a:gd name="T19" fmla="*/ 1761 h 1862"/>
                <a:gd name="T20" fmla="*/ 915 w 2169"/>
                <a:gd name="T21" fmla="*/ 1830 h 1862"/>
                <a:gd name="T22" fmla="*/ 1006 w 2169"/>
                <a:gd name="T23" fmla="*/ 1827 h 1862"/>
                <a:gd name="T24" fmla="*/ 1063 w 2169"/>
                <a:gd name="T25" fmla="*/ 1810 h 1862"/>
                <a:gd name="T26" fmla="*/ 1131 w 2169"/>
                <a:gd name="T27" fmla="*/ 1757 h 1862"/>
                <a:gd name="T28" fmla="*/ 1112 w 2169"/>
                <a:gd name="T29" fmla="*/ 1652 h 1862"/>
                <a:gd name="T30" fmla="*/ 1132 w 2169"/>
                <a:gd name="T31" fmla="*/ 1572 h 1862"/>
                <a:gd name="T32" fmla="*/ 1209 w 2169"/>
                <a:gd name="T33" fmla="*/ 1511 h 1862"/>
                <a:gd name="T34" fmla="*/ 1236 w 2169"/>
                <a:gd name="T35" fmla="*/ 1435 h 1862"/>
                <a:gd name="T36" fmla="*/ 1260 w 2169"/>
                <a:gd name="T37" fmla="*/ 1384 h 1862"/>
                <a:gd name="T38" fmla="*/ 1331 w 2169"/>
                <a:gd name="T39" fmla="*/ 1337 h 1862"/>
                <a:gd name="T40" fmla="*/ 1388 w 2169"/>
                <a:gd name="T41" fmla="*/ 1321 h 1862"/>
                <a:gd name="T42" fmla="*/ 1400 w 2169"/>
                <a:gd name="T43" fmla="*/ 1388 h 1862"/>
                <a:gd name="T44" fmla="*/ 1453 w 2169"/>
                <a:gd name="T45" fmla="*/ 1477 h 1862"/>
                <a:gd name="T46" fmla="*/ 1544 w 2169"/>
                <a:gd name="T47" fmla="*/ 1424 h 1862"/>
                <a:gd name="T48" fmla="*/ 1597 w 2169"/>
                <a:gd name="T49" fmla="*/ 1489 h 1862"/>
                <a:gd name="T50" fmla="*/ 1697 w 2169"/>
                <a:gd name="T51" fmla="*/ 1507 h 1862"/>
                <a:gd name="T52" fmla="*/ 1761 w 2169"/>
                <a:gd name="T53" fmla="*/ 1455 h 1862"/>
                <a:gd name="T54" fmla="*/ 1710 w 2169"/>
                <a:gd name="T55" fmla="*/ 1402 h 1862"/>
                <a:gd name="T56" fmla="*/ 1644 w 2169"/>
                <a:gd name="T57" fmla="*/ 1332 h 1862"/>
                <a:gd name="T58" fmla="*/ 1719 w 2169"/>
                <a:gd name="T59" fmla="*/ 1275 h 1862"/>
                <a:gd name="T60" fmla="*/ 1786 w 2169"/>
                <a:gd name="T61" fmla="*/ 1303 h 1862"/>
                <a:gd name="T62" fmla="*/ 1675 w 2169"/>
                <a:gd name="T63" fmla="*/ 1221 h 1862"/>
                <a:gd name="T64" fmla="*/ 1609 w 2169"/>
                <a:gd name="T65" fmla="*/ 1098 h 1862"/>
                <a:gd name="T66" fmla="*/ 1673 w 2169"/>
                <a:gd name="T67" fmla="*/ 1011 h 1862"/>
                <a:gd name="T68" fmla="*/ 1675 w 2169"/>
                <a:gd name="T69" fmla="*/ 890 h 1862"/>
                <a:gd name="T70" fmla="*/ 1762 w 2169"/>
                <a:gd name="T71" fmla="*/ 947 h 1862"/>
                <a:gd name="T72" fmla="*/ 1852 w 2169"/>
                <a:gd name="T73" fmla="*/ 977 h 1862"/>
                <a:gd name="T74" fmla="*/ 1969 w 2169"/>
                <a:gd name="T75" fmla="*/ 913 h 1862"/>
                <a:gd name="T76" fmla="*/ 1999 w 2169"/>
                <a:gd name="T77" fmla="*/ 816 h 1862"/>
                <a:gd name="T78" fmla="*/ 2126 w 2169"/>
                <a:gd name="T79" fmla="*/ 714 h 1862"/>
                <a:gd name="T80" fmla="*/ 2160 w 2169"/>
                <a:gd name="T81" fmla="*/ 586 h 1862"/>
                <a:gd name="T82" fmla="*/ 2119 w 2169"/>
                <a:gd name="T83" fmla="*/ 499 h 1862"/>
                <a:gd name="T84" fmla="*/ 1974 w 2169"/>
                <a:gd name="T85" fmla="*/ 473 h 1862"/>
                <a:gd name="T86" fmla="*/ 1893 w 2169"/>
                <a:gd name="T87" fmla="*/ 449 h 1862"/>
                <a:gd name="T88" fmla="*/ 1759 w 2169"/>
                <a:gd name="T89" fmla="*/ 434 h 1862"/>
                <a:gd name="T90" fmla="*/ 1632 w 2169"/>
                <a:gd name="T91" fmla="*/ 345 h 1862"/>
                <a:gd name="T92" fmla="*/ 676 w 2169"/>
                <a:gd name="T93" fmla="*/ 141 h 1862"/>
                <a:gd name="T94" fmla="*/ 119 w 2169"/>
                <a:gd name="T95" fmla="*/ 623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69" h="1862">
                  <a:moveTo>
                    <a:pt x="397" y="1154"/>
                  </a:moveTo>
                  <a:cubicBezTo>
                    <a:pt x="397" y="1154"/>
                    <a:pt x="400" y="1183"/>
                    <a:pt x="397" y="1194"/>
                  </a:cubicBezTo>
                  <a:cubicBezTo>
                    <a:pt x="394" y="1205"/>
                    <a:pt x="399" y="1249"/>
                    <a:pt x="398" y="1258"/>
                  </a:cubicBezTo>
                  <a:cubicBezTo>
                    <a:pt x="398" y="1267"/>
                    <a:pt x="388" y="1303"/>
                    <a:pt x="402" y="1329"/>
                  </a:cubicBezTo>
                  <a:cubicBezTo>
                    <a:pt x="415" y="1354"/>
                    <a:pt x="436" y="1365"/>
                    <a:pt x="442" y="1374"/>
                  </a:cubicBezTo>
                  <a:cubicBezTo>
                    <a:pt x="448" y="1382"/>
                    <a:pt x="463" y="1409"/>
                    <a:pt x="468" y="1396"/>
                  </a:cubicBezTo>
                  <a:cubicBezTo>
                    <a:pt x="474" y="1382"/>
                    <a:pt x="482" y="1382"/>
                    <a:pt x="491" y="1380"/>
                  </a:cubicBezTo>
                  <a:cubicBezTo>
                    <a:pt x="501" y="1379"/>
                    <a:pt x="522" y="1372"/>
                    <a:pt x="528" y="1365"/>
                  </a:cubicBezTo>
                  <a:cubicBezTo>
                    <a:pt x="534" y="1359"/>
                    <a:pt x="538" y="1363"/>
                    <a:pt x="534" y="1345"/>
                  </a:cubicBezTo>
                  <a:cubicBezTo>
                    <a:pt x="531" y="1327"/>
                    <a:pt x="536" y="1320"/>
                    <a:pt x="547" y="1310"/>
                  </a:cubicBezTo>
                  <a:cubicBezTo>
                    <a:pt x="558" y="1300"/>
                    <a:pt x="566" y="1296"/>
                    <a:pt x="578" y="1299"/>
                  </a:cubicBezTo>
                  <a:cubicBezTo>
                    <a:pt x="590" y="1303"/>
                    <a:pt x="596" y="1305"/>
                    <a:pt x="600" y="1317"/>
                  </a:cubicBezTo>
                  <a:cubicBezTo>
                    <a:pt x="604" y="1328"/>
                    <a:pt x="609" y="1334"/>
                    <a:pt x="613" y="1341"/>
                  </a:cubicBezTo>
                  <a:cubicBezTo>
                    <a:pt x="618" y="1348"/>
                    <a:pt x="617" y="1356"/>
                    <a:pt x="611" y="1357"/>
                  </a:cubicBezTo>
                  <a:cubicBezTo>
                    <a:pt x="604" y="1358"/>
                    <a:pt x="579" y="1354"/>
                    <a:pt x="578" y="1366"/>
                  </a:cubicBezTo>
                  <a:cubicBezTo>
                    <a:pt x="577" y="1379"/>
                    <a:pt x="588" y="1385"/>
                    <a:pt x="592" y="1394"/>
                  </a:cubicBezTo>
                  <a:cubicBezTo>
                    <a:pt x="597" y="1404"/>
                    <a:pt x="602" y="1419"/>
                    <a:pt x="609" y="1435"/>
                  </a:cubicBezTo>
                  <a:cubicBezTo>
                    <a:pt x="617" y="1450"/>
                    <a:pt x="619" y="1465"/>
                    <a:pt x="634" y="1469"/>
                  </a:cubicBezTo>
                  <a:cubicBezTo>
                    <a:pt x="650" y="1472"/>
                    <a:pt x="653" y="1471"/>
                    <a:pt x="668" y="1469"/>
                  </a:cubicBezTo>
                  <a:cubicBezTo>
                    <a:pt x="683" y="1466"/>
                    <a:pt x="708" y="1467"/>
                    <a:pt x="714" y="1481"/>
                  </a:cubicBezTo>
                  <a:cubicBezTo>
                    <a:pt x="721" y="1494"/>
                    <a:pt x="729" y="1502"/>
                    <a:pt x="732" y="1515"/>
                  </a:cubicBezTo>
                  <a:cubicBezTo>
                    <a:pt x="736" y="1529"/>
                    <a:pt x="742" y="1536"/>
                    <a:pt x="745" y="1548"/>
                  </a:cubicBezTo>
                  <a:cubicBezTo>
                    <a:pt x="749" y="1560"/>
                    <a:pt x="756" y="1576"/>
                    <a:pt x="768" y="1580"/>
                  </a:cubicBezTo>
                  <a:cubicBezTo>
                    <a:pt x="780" y="1585"/>
                    <a:pt x="784" y="1597"/>
                    <a:pt x="790" y="1604"/>
                  </a:cubicBezTo>
                  <a:cubicBezTo>
                    <a:pt x="796" y="1611"/>
                    <a:pt x="800" y="1616"/>
                    <a:pt x="799" y="1630"/>
                  </a:cubicBezTo>
                  <a:cubicBezTo>
                    <a:pt x="797" y="1644"/>
                    <a:pt x="794" y="1652"/>
                    <a:pt x="806" y="1666"/>
                  </a:cubicBezTo>
                  <a:cubicBezTo>
                    <a:pt x="818" y="1679"/>
                    <a:pt x="825" y="1682"/>
                    <a:pt x="826" y="1693"/>
                  </a:cubicBezTo>
                  <a:cubicBezTo>
                    <a:pt x="827" y="1704"/>
                    <a:pt x="834" y="1711"/>
                    <a:pt x="839" y="1709"/>
                  </a:cubicBezTo>
                  <a:cubicBezTo>
                    <a:pt x="844" y="1707"/>
                    <a:pt x="839" y="1715"/>
                    <a:pt x="839" y="1725"/>
                  </a:cubicBezTo>
                  <a:cubicBezTo>
                    <a:pt x="838" y="1736"/>
                    <a:pt x="833" y="1747"/>
                    <a:pt x="841" y="1761"/>
                  </a:cubicBezTo>
                  <a:cubicBezTo>
                    <a:pt x="849" y="1775"/>
                    <a:pt x="856" y="1786"/>
                    <a:pt x="859" y="1800"/>
                  </a:cubicBezTo>
                  <a:cubicBezTo>
                    <a:pt x="861" y="1814"/>
                    <a:pt x="863" y="1822"/>
                    <a:pt x="873" y="1821"/>
                  </a:cubicBezTo>
                  <a:cubicBezTo>
                    <a:pt x="882" y="1821"/>
                    <a:pt x="901" y="1813"/>
                    <a:pt x="915" y="1830"/>
                  </a:cubicBezTo>
                  <a:cubicBezTo>
                    <a:pt x="928" y="1846"/>
                    <a:pt x="910" y="1855"/>
                    <a:pt x="936" y="1859"/>
                  </a:cubicBezTo>
                  <a:cubicBezTo>
                    <a:pt x="962" y="1862"/>
                    <a:pt x="966" y="1858"/>
                    <a:pt x="971" y="1850"/>
                  </a:cubicBezTo>
                  <a:cubicBezTo>
                    <a:pt x="976" y="1843"/>
                    <a:pt x="994" y="1828"/>
                    <a:pt x="1006" y="1827"/>
                  </a:cubicBezTo>
                  <a:cubicBezTo>
                    <a:pt x="1018" y="1826"/>
                    <a:pt x="1022" y="1820"/>
                    <a:pt x="1025" y="1815"/>
                  </a:cubicBezTo>
                  <a:cubicBezTo>
                    <a:pt x="1028" y="1810"/>
                    <a:pt x="1044" y="1803"/>
                    <a:pt x="1049" y="1800"/>
                  </a:cubicBezTo>
                  <a:cubicBezTo>
                    <a:pt x="1054" y="1798"/>
                    <a:pt x="1064" y="1797"/>
                    <a:pt x="1063" y="1810"/>
                  </a:cubicBezTo>
                  <a:cubicBezTo>
                    <a:pt x="1062" y="1823"/>
                    <a:pt x="1065" y="1831"/>
                    <a:pt x="1074" y="1829"/>
                  </a:cubicBezTo>
                  <a:cubicBezTo>
                    <a:pt x="1082" y="1827"/>
                    <a:pt x="1093" y="1816"/>
                    <a:pt x="1099" y="1806"/>
                  </a:cubicBezTo>
                  <a:cubicBezTo>
                    <a:pt x="1104" y="1797"/>
                    <a:pt x="1131" y="1771"/>
                    <a:pt x="1131" y="1757"/>
                  </a:cubicBezTo>
                  <a:cubicBezTo>
                    <a:pt x="1131" y="1743"/>
                    <a:pt x="1139" y="1734"/>
                    <a:pt x="1139" y="1724"/>
                  </a:cubicBezTo>
                  <a:cubicBezTo>
                    <a:pt x="1139" y="1714"/>
                    <a:pt x="1145" y="1690"/>
                    <a:pt x="1128" y="1681"/>
                  </a:cubicBezTo>
                  <a:cubicBezTo>
                    <a:pt x="1112" y="1673"/>
                    <a:pt x="1110" y="1665"/>
                    <a:pt x="1112" y="1652"/>
                  </a:cubicBezTo>
                  <a:cubicBezTo>
                    <a:pt x="1114" y="1640"/>
                    <a:pt x="1118" y="1632"/>
                    <a:pt x="1117" y="1621"/>
                  </a:cubicBezTo>
                  <a:cubicBezTo>
                    <a:pt x="1117" y="1611"/>
                    <a:pt x="1109" y="1604"/>
                    <a:pt x="1119" y="1594"/>
                  </a:cubicBezTo>
                  <a:cubicBezTo>
                    <a:pt x="1130" y="1583"/>
                    <a:pt x="1127" y="1581"/>
                    <a:pt x="1132" y="1572"/>
                  </a:cubicBezTo>
                  <a:cubicBezTo>
                    <a:pt x="1138" y="1564"/>
                    <a:pt x="1157" y="1556"/>
                    <a:pt x="1169" y="1552"/>
                  </a:cubicBezTo>
                  <a:cubicBezTo>
                    <a:pt x="1182" y="1548"/>
                    <a:pt x="1187" y="1541"/>
                    <a:pt x="1195" y="1535"/>
                  </a:cubicBezTo>
                  <a:cubicBezTo>
                    <a:pt x="1202" y="1529"/>
                    <a:pt x="1208" y="1523"/>
                    <a:pt x="1209" y="1511"/>
                  </a:cubicBezTo>
                  <a:cubicBezTo>
                    <a:pt x="1211" y="1499"/>
                    <a:pt x="1213" y="1500"/>
                    <a:pt x="1223" y="1489"/>
                  </a:cubicBezTo>
                  <a:cubicBezTo>
                    <a:pt x="1234" y="1479"/>
                    <a:pt x="1236" y="1472"/>
                    <a:pt x="1238" y="1462"/>
                  </a:cubicBezTo>
                  <a:cubicBezTo>
                    <a:pt x="1239" y="1452"/>
                    <a:pt x="1249" y="1438"/>
                    <a:pt x="1236" y="1435"/>
                  </a:cubicBezTo>
                  <a:cubicBezTo>
                    <a:pt x="1223" y="1433"/>
                    <a:pt x="1209" y="1426"/>
                    <a:pt x="1219" y="1414"/>
                  </a:cubicBezTo>
                  <a:cubicBezTo>
                    <a:pt x="1229" y="1402"/>
                    <a:pt x="1231" y="1396"/>
                    <a:pt x="1243" y="1395"/>
                  </a:cubicBezTo>
                  <a:cubicBezTo>
                    <a:pt x="1254" y="1394"/>
                    <a:pt x="1254" y="1395"/>
                    <a:pt x="1260" y="1384"/>
                  </a:cubicBezTo>
                  <a:cubicBezTo>
                    <a:pt x="1265" y="1372"/>
                    <a:pt x="1264" y="1376"/>
                    <a:pt x="1280" y="1380"/>
                  </a:cubicBezTo>
                  <a:cubicBezTo>
                    <a:pt x="1296" y="1384"/>
                    <a:pt x="1303" y="1382"/>
                    <a:pt x="1311" y="1372"/>
                  </a:cubicBezTo>
                  <a:cubicBezTo>
                    <a:pt x="1320" y="1362"/>
                    <a:pt x="1326" y="1350"/>
                    <a:pt x="1331" y="1337"/>
                  </a:cubicBezTo>
                  <a:cubicBezTo>
                    <a:pt x="1335" y="1323"/>
                    <a:pt x="1337" y="1316"/>
                    <a:pt x="1348" y="1310"/>
                  </a:cubicBezTo>
                  <a:cubicBezTo>
                    <a:pt x="1359" y="1305"/>
                    <a:pt x="1366" y="1301"/>
                    <a:pt x="1374" y="1305"/>
                  </a:cubicBezTo>
                  <a:cubicBezTo>
                    <a:pt x="1383" y="1309"/>
                    <a:pt x="1406" y="1314"/>
                    <a:pt x="1388" y="1321"/>
                  </a:cubicBezTo>
                  <a:cubicBezTo>
                    <a:pt x="1370" y="1327"/>
                    <a:pt x="1374" y="1333"/>
                    <a:pt x="1372" y="1344"/>
                  </a:cubicBezTo>
                  <a:cubicBezTo>
                    <a:pt x="1369" y="1355"/>
                    <a:pt x="1372" y="1372"/>
                    <a:pt x="1383" y="1372"/>
                  </a:cubicBezTo>
                  <a:cubicBezTo>
                    <a:pt x="1394" y="1372"/>
                    <a:pt x="1413" y="1370"/>
                    <a:pt x="1400" y="1388"/>
                  </a:cubicBezTo>
                  <a:cubicBezTo>
                    <a:pt x="1386" y="1405"/>
                    <a:pt x="1375" y="1414"/>
                    <a:pt x="1380" y="1428"/>
                  </a:cubicBezTo>
                  <a:cubicBezTo>
                    <a:pt x="1385" y="1443"/>
                    <a:pt x="1395" y="1458"/>
                    <a:pt x="1404" y="1462"/>
                  </a:cubicBezTo>
                  <a:cubicBezTo>
                    <a:pt x="1414" y="1466"/>
                    <a:pt x="1438" y="1480"/>
                    <a:pt x="1453" y="1477"/>
                  </a:cubicBezTo>
                  <a:cubicBezTo>
                    <a:pt x="1468" y="1473"/>
                    <a:pt x="1488" y="1467"/>
                    <a:pt x="1501" y="1464"/>
                  </a:cubicBezTo>
                  <a:cubicBezTo>
                    <a:pt x="1514" y="1461"/>
                    <a:pt x="1513" y="1459"/>
                    <a:pt x="1520" y="1444"/>
                  </a:cubicBezTo>
                  <a:cubicBezTo>
                    <a:pt x="1527" y="1430"/>
                    <a:pt x="1520" y="1413"/>
                    <a:pt x="1544" y="1424"/>
                  </a:cubicBezTo>
                  <a:cubicBezTo>
                    <a:pt x="1568" y="1434"/>
                    <a:pt x="1575" y="1434"/>
                    <a:pt x="1575" y="1445"/>
                  </a:cubicBezTo>
                  <a:cubicBezTo>
                    <a:pt x="1576" y="1455"/>
                    <a:pt x="1569" y="1459"/>
                    <a:pt x="1575" y="1472"/>
                  </a:cubicBezTo>
                  <a:cubicBezTo>
                    <a:pt x="1582" y="1485"/>
                    <a:pt x="1579" y="1490"/>
                    <a:pt x="1597" y="1489"/>
                  </a:cubicBezTo>
                  <a:cubicBezTo>
                    <a:pt x="1615" y="1488"/>
                    <a:pt x="1611" y="1491"/>
                    <a:pt x="1625" y="1484"/>
                  </a:cubicBezTo>
                  <a:cubicBezTo>
                    <a:pt x="1638" y="1478"/>
                    <a:pt x="1654" y="1483"/>
                    <a:pt x="1668" y="1493"/>
                  </a:cubicBezTo>
                  <a:cubicBezTo>
                    <a:pt x="1682" y="1503"/>
                    <a:pt x="1685" y="1523"/>
                    <a:pt x="1697" y="1507"/>
                  </a:cubicBezTo>
                  <a:cubicBezTo>
                    <a:pt x="1709" y="1491"/>
                    <a:pt x="1715" y="1496"/>
                    <a:pt x="1722" y="1498"/>
                  </a:cubicBezTo>
                  <a:cubicBezTo>
                    <a:pt x="1730" y="1501"/>
                    <a:pt x="1733" y="1496"/>
                    <a:pt x="1742" y="1484"/>
                  </a:cubicBezTo>
                  <a:cubicBezTo>
                    <a:pt x="1751" y="1472"/>
                    <a:pt x="1751" y="1461"/>
                    <a:pt x="1761" y="1455"/>
                  </a:cubicBezTo>
                  <a:cubicBezTo>
                    <a:pt x="1771" y="1449"/>
                    <a:pt x="1775" y="1442"/>
                    <a:pt x="1768" y="1432"/>
                  </a:cubicBezTo>
                  <a:cubicBezTo>
                    <a:pt x="1761" y="1422"/>
                    <a:pt x="1739" y="1422"/>
                    <a:pt x="1732" y="1411"/>
                  </a:cubicBezTo>
                  <a:cubicBezTo>
                    <a:pt x="1726" y="1401"/>
                    <a:pt x="1719" y="1403"/>
                    <a:pt x="1710" y="1402"/>
                  </a:cubicBezTo>
                  <a:cubicBezTo>
                    <a:pt x="1702" y="1402"/>
                    <a:pt x="1704" y="1393"/>
                    <a:pt x="1697" y="1380"/>
                  </a:cubicBezTo>
                  <a:cubicBezTo>
                    <a:pt x="1690" y="1366"/>
                    <a:pt x="1680" y="1359"/>
                    <a:pt x="1664" y="1357"/>
                  </a:cubicBezTo>
                  <a:cubicBezTo>
                    <a:pt x="1647" y="1355"/>
                    <a:pt x="1641" y="1342"/>
                    <a:pt x="1644" y="1332"/>
                  </a:cubicBezTo>
                  <a:cubicBezTo>
                    <a:pt x="1646" y="1322"/>
                    <a:pt x="1649" y="1309"/>
                    <a:pt x="1666" y="1306"/>
                  </a:cubicBezTo>
                  <a:cubicBezTo>
                    <a:pt x="1683" y="1303"/>
                    <a:pt x="1701" y="1304"/>
                    <a:pt x="1702" y="1295"/>
                  </a:cubicBezTo>
                  <a:cubicBezTo>
                    <a:pt x="1703" y="1285"/>
                    <a:pt x="1708" y="1267"/>
                    <a:pt x="1719" y="1275"/>
                  </a:cubicBezTo>
                  <a:cubicBezTo>
                    <a:pt x="1731" y="1282"/>
                    <a:pt x="1752" y="1303"/>
                    <a:pt x="1758" y="1311"/>
                  </a:cubicBezTo>
                  <a:cubicBezTo>
                    <a:pt x="1764" y="1319"/>
                    <a:pt x="1775" y="1340"/>
                    <a:pt x="1780" y="1332"/>
                  </a:cubicBezTo>
                  <a:cubicBezTo>
                    <a:pt x="1785" y="1325"/>
                    <a:pt x="1795" y="1319"/>
                    <a:pt x="1786" y="1303"/>
                  </a:cubicBezTo>
                  <a:cubicBezTo>
                    <a:pt x="1776" y="1286"/>
                    <a:pt x="1755" y="1262"/>
                    <a:pt x="1751" y="1252"/>
                  </a:cubicBezTo>
                  <a:cubicBezTo>
                    <a:pt x="1747" y="1242"/>
                    <a:pt x="1726" y="1226"/>
                    <a:pt x="1712" y="1230"/>
                  </a:cubicBezTo>
                  <a:cubicBezTo>
                    <a:pt x="1698" y="1234"/>
                    <a:pt x="1677" y="1241"/>
                    <a:pt x="1675" y="1221"/>
                  </a:cubicBezTo>
                  <a:cubicBezTo>
                    <a:pt x="1672" y="1202"/>
                    <a:pt x="1678" y="1164"/>
                    <a:pt x="1646" y="1163"/>
                  </a:cubicBezTo>
                  <a:cubicBezTo>
                    <a:pt x="1614" y="1161"/>
                    <a:pt x="1613" y="1158"/>
                    <a:pt x="1612" y="1144"/>
                  </a:cubicBezTo>
                  <a:cubicBezTo>
                    <a:pt x="1612" y="1131"/>
                    <a:pt x="1613" y="1110"/>
                    <a:pt x="1609" y="1098"/>
                  </a:cubicBezTo>
                  <a:cubicBezTo>
                    <a:pt x="1606" y="1085"/>
                    <a:pt x="1603" y="1071"/>
                    <a:pt x="1616" y="1068"/>
                  </a:cubicBezTo>
                  <a:cubicBezTo>
                    <a:pt x="1629" y="1064"/>
                    <a:pt x="1649" y="1064"/>
                    <a:pt x="1661" y="1050"/>
                  </a:cubicBezTo>
                  <a:cubicBezTo>
                    <a:pt x="1673" y="1035"/>
                    <a:pt x="1676" y="1026"/>
                    <a:pt x="1673" y="1011"/>
                  </a:cubicBezTo>
                  <a:cubicBezTo>
                    <a:pt x="1669" y="997"/>
                    <a:pt x="1658" y="968"/>
                    <a:pt x="1652" y="957"/>
                  </a:cubicBezTo>
                  <a:cubicBezTo>
                    <a:pt x="1646" y="945"/>
                    <a:pt x="1642" y="924"/>
                    <a:pt x="1649" y="914"/>
                  </a:cubicBezTo>
                  <a:cubicBezTo>
                    <a:pt x="1655" y="904"/>
                    <a:pt x="1667" y="893"/>
                    <a:pt x="1675" y="890"/>
                  </a:cubicBezTo>
                  <a:cubicBezTo>
                    <a:pt x="1683" y="887"/>
                    <a:pt x="1692" y="886"/>
                    <a:pt x="1709" y="893"/>
                  </a:cubicBezTo>
                  <a:cubicBezTo>
                    <a:pt x="1727" y="899"/>
                    <a:pt x="1734" y="917"/>
                    <a:pt x="1743" y="932"/>
                  </a:cubicBezTo>
                  <a:cubicBezTo>
                    <a:pt x="1751" y="946"/>
                    <a:pt x="1747" y="955"/>
                    <a:pt x="1762" y="947"/>
                  </a:cubicBezTo>
                  <a:cubicBezTo>
                    <a:pt x="1777" y="939"/>
                    <a:pt x="1778" y="938"/>
                    <a:pt x="1793" y="935"/>
                  </a:cubicBezTo>
                  <a:cubicBezTo>
                    <a:pt x="1807" y="932"/>
                    <a:pt x="1818" y="933"/>
                    <a:pt x="1830" y="951"/>
                  </a:cubicBezTo>
                  <a:cubicBezTo>
                    <a:pt x="1842" y="969"/>
                    <a:pt x="1838" y="967"/>
                    <a:pt x="1852" y="977"/>
                  </a:cubicBezTo>
                  <a:cubicBezTo>
                    <a:pt x="1867" y="988"/>
                    <a:pt x="1885" y="988"/>
                    <a:pt x="1898" y="986"/>
                  </a:cubicBezTo>
                  <a:cubicBezTo>
                    <a:pt x="1911" y="984"/>
                    <a:pt x="1937" y="980"/>
                    <a:pt x="1942" y="965"/>
                  </a:cubicBezTo>
                  <a:cubicBezTo>
                    <a:pt x="1947" y="951"/>
                    <a:pt x="1966" y="925"/>
                    <a:pt x="1969" y="913"/>
                  </a:cubicBezTo>
                  <a:cubicBezTo>
                    <a:pt x="1973" y="900"/>
                    <a:pt x="1975" y="885"/>
                    <a:pt x="1983" y="872"/>
                  </a:cubicBezTo>
                  <a:cubicBezTo>
                    <a:pt x="1991" y="860"/>
                    <a:pt x="1996" y="847"/>
                    <a:pt x="1992" y="837"/>
                  </a:cubicBezTo>
                  <a:cubicBezTo>
                    <a:pt x="1987" y="826"/>
                    <a:pt x="1985" y="820"/>
                    <a:pt x="1999" y="816"/>
                  </a:cubicBezTo>
                  <a:cubicBezTo>
                    <a:pt x="2014" y="811"/>
                    <a:pt x="2032" y="808"/>
                    <a:pt x="2052" y="805"/>
                  </a:cubicBezTo>
                  <a:cubicBezTo>
                    <a:pt x="2071" y="801"/>
                    <a:pt x="2089" y="786"/>
                    <a:pt x="2095" y="777"/>
                  </a:cubicBezTo>
                  <a:cubicBezTo>
                    <a:pt x="2101" y="768"/>
                    <a:pt x="2125" y="725"/>
                    <a:pt x="2126" y="714"/>
                  </a:cubicBezTo>
                  <a:cubicBezTo>
                    <a:pt x="2128" y="702"/>
                    <a:pt x="2136" y="671"/>
                    <a:pt x="2140" y="659"/>
                  </a:cubicBezTo>
                  <a:cubicBezTo>
                    <a:pt x="2144" y="647"/>
                    <a:pt x="2150" y="631"/>
                    <a:pt x="2157" y="620"/>
                  </a:cubicBezTo>
                  <a:cubicBezTo>
                    <a:pt x="2164" y="610"/>
                    <a:pt x="2169" y="597"/>
                    <a:pt x="2160" y="586"/>
                  </a:cubicBezTo>
                  <a:cubicBezTo>
                    <a:pt x="2151" y="575"/>
                    <a:pt x="2137" y="561"/>
                    <a:pt x="2147" y="550"/>
                  </a:cubicBezTo>
                  <a:cubicBezTo>
                    <a:pt x="2157" y="540"/>
                    <a:pt x="2168" y="530"/>
                    <a:pt x="2168" y="518"/>
                  </a:cubicBezTo>
                  <a:cubicBezTo>
                    <a:pt x="2168" y="506"/>
                    <a:pt x="2145" y="486"/>
                    <a:pt x="2119" y="499"/>
                  </a:cubicBezTo>
                  <a:cubicBezTo>
                    <a:pt x="2094" y="512"/>
                    <a:pt x="2064" y="526"/>
                    <a:pt x="2050" y="518"/>
                  </a:cubicBezTo>
                  <a:cubicBezTo>
                    <a:pt x="2035" y="511"/>
                    <a:pt x="2018" y="493"/>
                    <a:pt x="2012" y="482"/>
                  </a:cubicBezTo>
                  <a:cubicBezTo>
                    <a:pt x="2006" y="471"/>
                    <a:pt x="1989" y="465"/>
                    <a:pt x="1974" y="473"/>
                  </a:cubicBezTo>
                  <a:cubicBezTo>
                    <a:pt x="1959" y="481"/>
                    <a:pt x="1961" y="479"/>
                    <a:pt x="1958" y="456"/>
                  </a:cubicBezTo>
                  <a:cubicBezTo>
                    <a:pt x="1955" y="434"/>
                    <a:pt x="1942" y="445"/>
                    <a:pt x="1933" y="453"/>
                  </a:cubicBezTo>
                  <a:cubicBezTo>
                    <a:pt x="1925" y="461"/>
                    <a:pt x="1899" y="455"/>
                    <a:pt x="1893" y="449"/>
                  </a:cubicBezTo>
                  <a:cubicBezTo>
                    <a:pt x="1887" y="443"/>
                    <a:pt x="1900" y="436"/>
                    <a:pt x="1897" y="419"/>
                  </a:cubicBezTo>
                  <a:cubicBezTo>
                    <a:pt x="1895" y="401"/>
                    <a:pt x="1865" y="393"/>
                    <a:pt x="1839" y="402"/>
                  </a:cubicBezTo>
                  <a:cubicBezTo>
                    <a:pt x="1813" y="412"/>
                    <a:pt x="1779" y="430"/>
                    <a:pt x="1759" y="434"/>
                  </a:cubicBezTo>
                  <a:cubicBezTo>
                    <a:pt x="1738" y="438"/>
                    <a:pt x="1710" y="424"/>
                    <a:pt x="1713" y="407"/>
                  </a:cubicBezTo>
                  <a:cubicBezTo>
                    <a:pt x="1716" y="390"/>
                    <a:pt x="1713" y="388"/>
                    <a:pt x="1695" y="386"/>
                  </a:cubicBezTo>
                  <a:cubicBezTo>
                    <a:pt x="1677" y="384"/>
                    <a:pt x="1655" y="395"/>
                    <a:pt x="1632" y="345"/>
                  </a:cubicBezTo>
                  <a:cubicBezTo>
                    <a:pt x="1609" y="295"/>
                    <a:pt x="1295" y="100"/>
                    <a:pt x="1295" y="100"/>
                  </a:cubicBezTo>
                  <a:cubicBezTo>
                    <a:pt x="1041" y="0"/>
                    <a:pt x="1041" y="0"/>
                    <a:pt x="1041" y="0"/>
                  </a:cubicBezTo>
                  <a:cubicBezTo>
                    <a:pt x="676" y="141"/>
                    <a:pt x="676" y="141"/>
                    <a:pt x="676" y="141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19" y="623"/>
                    <a:pt x="119" y="623"/>
                    <a:pt x="119" y="623"/>
                  </a:cubicBezTo>
                  <a:cubicBezTo>
                    <a:pt x="297" y="1121"/>
                    <a:pt x="297" y="1121"/>
                    <a:pt x="297" y="1121"/>
                  </a:cubicBezTo>
                  <a:lnTo>
                    <a:pt x="397" y="115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6691" y="3428702"/>
              <a:ext cx="1492250" cy="1277937"/>
            </a:xfrm>
            <a:custGeom>
              <a:avLst/>
              <a:gdLst>
                <a:gd name="T0" fmla="*/ 727 w 2667"/>
                <a:gd name="T1" fmla="*/ 45 h 2283"/>
                <a:gd name="T2" fmla="*/ 820 w 2667"/>
                <a:gd name="T3" fmla="*/ 156 h 2283"/>
                <a:gd name="T4" fmla="*/ 810 w 2667"/>
                <a:gd name="T5" fmla="*/ 321 h 2283"/>
                <a:gd name="T6" fmla="*/ 842 w 2667"/>
                <a:gd name="T7" fmla="*/ 451 h 2283"/>
                <a:gd name="T8" fmla="*/ 936 w 2667"/>
                <a:gd name="T9" fmla="*/ 560 h 2283"/>
                <a:gd name="T10" fmla="*/ 1018 w 2667"/>
                <a:gd name="T11" fmla="*/ 508 h 2283"/>
                <a:gd name="T12" fmla="*/ 1170 w 2667"/>
                <a:gd name="T13" fmla="*/ 509 h 2283"/>
                <a:gd name="T14" fmla="*/ 1146 w 2667"/>
                <a:gd name="T15" fmla="*/ 626 h 2283"/>
                <a:gd name="T16" fmla="*/ 1204 w 2667"/>
                <a:gd name="T17" fmla="*/ 718 h 2283"/>
                <a:gd name="T18" fmla="*/ 1318 w 2667"/>
                <a:gd name="T19" fmla="*/ 779 h 2283"/>
                <a:gd name="T20" fmla="*/ 1410 w 2667"/>
                <a:gd name="T21" fmla="*/ 884 h 2283"/>
                <a:gd name="T22" fmla="*/ 1528 w 2667"/>
                <a:gd name="T23" fmla="*/ 909 h 2283"/>
                <a:gd name="T24" fmla="*/ 1632 w 2667"/>
                <a:gd name="T25" fmla="*/ 831 h 2283"/>
                <a:gd name="T26" fmla="*/ 1762 w 2667"/>
                <a:gd name="T27" fmla="*/ 805 h 2283"/>
                <a:gd name="T28" fmla="*/ 1872 w 2667"/>
                <a:gd name="T29" fmla="*/ 880 h 2283"/>
                <a:gd name="T30" fmla="*/ 1858 w 2667"/>
                <a:gd name="T31" fmla="*/ 969 h 2283"/>
                <a:gd name="T32" fmla="*/ 1779 w 2667"/>
                <a:gd name="T33" fmla="*/ 1034 h 2283"/>
                <a:gd name="T34" fmla="*/ 1787 w 2667"/>
                <a:gd name="T35" fmla="*/ 1149 h 2283"/>
                <a:gd name="T36" fmla="*/ 1887 w 2667"/>
                <a:gd name="T37" fmla="*/ 1224 h 2283"/>
                <a:gd name="T38" fmla="*/ 1959 w 2667"/>
                <a:gd name="T39" fmla="*/ 1270 h 2283"/>
                <a:gd name="T40" fmla="*/ 2046 w 2667"/>
                <a:gd name="T41" fmla="*/ 1350 h 2283"/>
                <a:gd name="T42" fmla="*/ 2112 w 2667"/>
                <a:gd name="T43" fmla="*/ 1471 h 2283"/>
                <a:gd name="T44" fmla="*/ 2074 w 2667"/>
                <a:gd name="T45" fmla="*/ 1560 h 2283"/>
                <a:gd name="T46" fmla="*/ 2197 w 2667"/>
                <a:gd name="T47" fmla="*/ 1654 h 2283"/>
                <a:gd name="T48" fmla="*/ 2284 w 2667"/>
                <a:gd name="T49" fmla="*/ 1607 h 2283"/>
                <a:gd name="T50" fmla="*/ 2368 w 2667"/>
                <a:gd name="T51" fmla="*/ 1501 h 2283"/>
                <a:gd name="T52" fmla="*/ 2298 w 2667"/>
                <a:gd name="T53" fmla="*/ 1453 h 2283"/>
                <a:gd name="T54" fmla="*/ 2309 w 2667"/>
                <a:gd name="T55" fmla="*/ 1372 h 2283"/>
                <a:gd name="T56" fmla="*/ 2339 w 2667"/>
                <a:gd name="T57" fmla="*/ 1282 h 2283"/>
                <a:gd name="T58" fmla="*/ 2405 w 2667"/>
                <a:gd name="T59" fmla="*/ 1315 h 2283"/>
                <a:gd name="T60" fmla="*/ 2551 w 2667"/>
                <a:gd name="T61" fmla="*/ 1390 h 2283"/>
                <a:gd name="T62" fmla="*/ 2634 w 2667"/>
                <a:gd name="T63" fmla="*/ 1427 h 2283"/>
                <a:gd name="T64" fmla="*/ 2637 w 2667"/>
                <a:gd name="T65" fmla="*/ 1538 h 2283"/>
                <a:gd name="T66" fmla="*/ 2649 w 2667"/>
                <a:gd name="T67" fmla="*/ 1622 h 2283"/>
                <a:gd name="T68" fmla="*/ 2547 w 2667"/>
                <a:gd name="T69" fmla="*/ 1687 h 2283"/>
                <a:gd name="T70" fmla="*/ 2514 w 2667"/>
                <a:gd name="T71" fmla="*/ 1747 h 2283"/>
                <a:gd name="T72" fmla="*/ 2387 w 2667"/>
                <a:gd name="T73" fmla="*/ 1756 h 2283"/>
                <a:gd name="T74" fmla="*/ 2289 w 2667"/>
                <a:gd name="T75" fmla="*/ 1781 h 2283"/>
                <a:gd name="T76" fmla="*/ 2264 w 2667"/>
                <a:gd name="T77" fmla="*/ 1873 h 2283"/>
                <a:gd name="T78" fmla="*/ 2280 w 2667"/>
                <a:gd name="T79" fmla="*/ 1957 h 2283"/>
                <a:gd name="T80" fmla="*/ 2283 w 2667"/>
                <a:gd name="T81" fmla="*/ 2062 h 2283"/>
                <a:gd name="T82" fmla="*/ 2192 w 2667"/>
                <a:gd name="T83" fmla="*/ 2055 h 2283"/>
                <a:gd name="T84" fmla="*/ 2152 w 2667"/>
                <a:gd name="T85" fmla="*/ 2211 h 2283"/>
                <a:gd name="T86" fmla="*/ 2050 w 2667"/>
                <a:gd name="T87" fmla="*/ 2280 h 2283"/>
                <a:gd name="T88" fmla="*/ 1906 w 2667"/>
                <a:gd name="T89" fmla="*/ 2158 h 2283"/>
                <a:gd name="T90" fmla="*/ 1766 w 2667"/>
                <a:gd name="T91" fmla="*/ 2094 h 2283"/>
                <a:gd name="T92" fmla="*/ 1679 w 2667"/>
                <a:gd name="T93" fmla="*/ 1922 h 2283"/>
                <a:gd name="T94" fmla="*/ 1520 w 2667"/>
                <a:gd name="T95" fmla="*/ 1977 h 2283"/>
                <a:gd name="T96" fmla="*/ 1416 w 2667"/>
                <a:gd name="T97" fmla="*/ 2049 h 2283"/>
                <a:gd name="T98" fmla="*/ 617 w 2667"/>
                <a:gd name="T99" fmla="*/ 1016 h 2283"/>
                <a:gd name="T100" fmla="*/ 0 w 2667"/>
                <a:gd name="T101" fmla="*/ 590 h 2283"/>
                <a:gd name="T102" fmla="*/ 539 w 2667"/>
                <a:gd name="T103" fmla="*/ 0 h 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67" h="2283">
                  <a:moveTo>
                    <a:pt x="622" y="23"/>
                  </a:moveTo>
                  <a:cubicBezTo>
                    <a:pt x="630" y="30"/>
                    <a:pt x="646" y="32"/>
                    <a:pt x="681" y="32"/>
                  </a:cubicBezTo>
                  <a:cubicBezTo>
                    <a:pt x="737" y="34"/>
                    <a:pt x="706" y="35"/>
                    <a:pt x="727" y="45"/>
                  </a:cubicBezTo>
                  <a:cubicBezTo>
                    <a:pt x="747" y="55"/>
                    <a:pt x="759" y="63"/>
                    <a:pt x="793" y="54"/>
                  </a:cubicBezTo>
                  <a:cubicBezTo>
                    <a:pt x="793" y="54"/>
                    <a:pt x="808" y="76"/>
                    <a:pt x="809" y="88"/>
                  </a:cubicBezTo>
                  <a:cubicBezTo>
                    <a:pt x="810" y="100"/>
                    <a:pt x="819" y="137"/>
                    <a:pt x="820" y="156"/>
                  </a:cubicBezTo>
                  <a:cubicBezTo>
                    <a:pt x="821" y="174"/>
                    <a:pt x="823" y="188"/>
                    <a:pt x="820" y="203"/>
                  </a:cubicBezTo>
                  <a:cubicBezTo>
                    <a:pt x="816" y="218"/>
                    <a:pt x="812" y="230"/>
                    <a:pt x="808" y="246"/>
                  </a:cubicBezTo>
                  <a:cubicBezTo>
                    <a:pt x="804" y="262"/>
                    <a:pt x="807" y="310"/>
                    <a:pt x="810" y="321"/>
                  </a:cubicBezTo>
                  <a:cubicBezTo>
                    <a:pt x="814" y="332"/>
                    <a:pt x="822" y="335"/>
                    <a:pt x="827" y="352"/>
                  </a:cubicBezTo>
                  <a:cubicBezTo>
                    <a:pt x="832" y="370"/>
                    <a:pt x="834" y="396"/>
                    <a:pt x="834" y="411"/>
                  </a:cubicBezTo>
                  <a:cubicBezTo>
                    <a:pt x="834" y="426"/>
                    <a:pt x="831" y="440"/>
                    <a:pt x="842" y="451"/>
                  </a:cubicBezTo>
                  <a:cubicBezTo>
                    <a:pt x="853" y="462"/>
                    <a:pt x="870" y="484"/>
                    <a:pt x="873" y="497"/>
                  </a:cubicBezTo>
                  <a:cubicBezTo>
                    <a:pt x="876" y="509"/>
                    <a:pt x="881" y="542"/>
                    <a:pt x="895" y="549"/>
                  </a:cubicBezTo>
                  <a:cubicBezTo>
                    <a:pt x="908" y="557"/>
                    <a:pt x="924" y="565"/>
                    <a:pt x="936" y="560"/>
                  </a:cubicBezTo>
                  <a:cubicBezTo>
                    <a:pt x="947" y="555"/>
                    <a:pt x="956" y="559"/>
                    <a:pt x="963" y="541"/>
                  </a:cubicBezTo>
                  <a:cubicBezTo>
                    <a:pt x="971" y="524"/>
                    <a:pt x="981" y="534"/>
                    <a:pt x="994" y="528"/>
                  </a:cubicBezTo>
                  <a:cubicBezTo>
                    <a:pt x="1007" y="523"/>
                    <a:pt x="1013" y="518"/>
                    <a:pt x="1018" y="508"/>
                  </a:cubicBezTo>
                  <a:cubicBezTo>
                    <a:pt x="1024" y="499"/>
                    <a:pt x="1049" y="486"/>
                    <a:pt x="1061" y="487"/>
                  </a:cubicBezTo>
                  <a:cubicBezTo>
                    <a:pt x="1072" y="487"/>
                    <a:pt x="1093" y="490"/>
                    <a:pt x="1116" y="496"/>
                  </a:cubicBezTo>
                  <a:cubicBezTo>
                    <a:pt x="1139" y="501"/>
                    <a:pt x="1165" y="491"/>
                    <a:pt x="1170" y="509"/>
                  </a:cubicBezTo>
                  <a:cubicBezTo>
                    <a:pt x="1174" y="527"/>
                    <a:pt x="1179" y="546"/>
                    <a:pt x="1170" y="566"/>
                  </a:cubicBezTo>
                  <a:cubicBezTo>
                    <a:pt x="1161" y="586"/>
                    <a:pt x="1162" y="593"/>
                    <a:pt x="1161" y="609"/>
                  </a:cubicBezTo>
                  <a:cubicBezTo>
                    <a:pt x="1159" y="624"/>
                    <a:pt x="1161" y="626"/>
                    <a:pt x="1146" y="626"/>
                  </a:cubicBezTo>
                  <a:cubicBezTo>
                    <a:pt x="1131" y="625"/>
                    <a:pt x="1122" y="639"/>
                    <a:pt x="1124" y="648"/>
                  </a:cubicBezTo>
                  <a:cubicBezTo>
                    <a:pt x="1126" y="657"/>
                    <a:pt x="1122" y="666"/>
                    <a:pt x="1146" y="674"/>
                  </a:cubicBezTo>
                  <a:cubicBezTo>
                    <a:pt x="1170" y="683"/>
                    <a:pt x="1196" y="707"/>
                    <a:pt x="1204" y="718"/>
                  </a:cubicBezTo>
                  <a:cubicBezTo>
                    <a:pt x="1212" y="730"/>
                    <a:pt x="1219" y="756"/>
                    <a:pt x="1237" y="755"/>
                  </a:cubicBezTo>
                  <a:cubicBezTo>
                    <a:pt x="1255" y="754"/>
                    <a:pt x="1270" y="752"/>
                    <a:pt x="1286" y="755"/>
                  </a:cubicBezTo>
                  <a:cubicBezTo>
                    <a:pt x="1302" y="757"/>
                    <a:pt x="1323" y="761"/>
                    <a:pt x="1318" y="779"/>
                  </a:cubicBezTo>
                  <a:cubicBezTo>
                    <a:pt x="1314" y="797"/>
                    <a:pt x="1309" y="805"/>
                    <a:pt x="1312" y="823"/>
                  </a:cubicBezTo>
                  <a:cubicBezTo>
                    <a:pt x="1316" y="842"/>
                    <a:pt x="1331" y="871"/>
                    <a:pt x="1351" y="878"/>
                  </a:cubicBezTo>
                  <a:cubicBezTo>
                    <a:pt x="1371" y="885"/>
                    <a:pt x="1397" y="885"/>
                    <a:pt x="1410" y="884"/>
                  </a:cubicBezTo>
                  <a:cubicBezTo>
                    <a:pt x="1422" y="884"/>
                    <a:pt x="1430" y="901"/>
                    <a:pt x="1449" y="900"/>
                  </a:cubicBezTo>
                  <a:cubicBezTo>
                    <a:pt x="1468" y="899"/>
                    <a:pt x="1479" y="897"/>
                    <a:pt x="1491" y="903"/>
                  </a:cubicBezTo>
                  <a:cubicBezTo>
                    <a:pt x="1503" y="909"/>
                    <a:pt x="1520" y="914"/>
                    <a:pt x="1528" y="909"/>
                  </a:cubicBezTo>
                  <a:cubicBezTo>
                    <a:pt x="1537" y="903"/>
                    <a:pt x="1560" y="888"/>
                    <a:pt x="1565" y="879"/>
                  </a:cubicBezTo>
                  <a:cubicBezTo>
                    <a:pt x="1570" y="871"/>
                    <a:pt x="1596" y="847"/>
                    <a:pt x="1601" y="839"/>
                  </a:cubicBezTo>
                  <a:cubicBezTo>
                    <a:pt x="1605" y="832"/>
                    <a:pt x="1616" y="825"/>
                    <a:pt x="1632" y="831"/>
                  </a:cubicBezTo>
                  <a:cubicBezTo>
                    <a:pt x="1648" y="837"/>
                    <a:pt x="1661" y="836"/>
                    <a:pt x="1670" y="819"/>
                  </a:cubicBezTo>
                  <a:cubicBezTo>
                    <a:pt x="1680" y="802"/>
                    <a:pt x="1692" y="794"/>
                    <a:pt x="1712" y="795"/>
                  </a:cubicBezTo>
                  <a:cubicBezTo>
                    <a:pt x="1731" y="797"/>
                    <a:pt x="1746" y="805"/>
                    <a:pt x="1762" y="805"/>
                  </a:cubicBezTo>
                  <a:cubicBezTo>
                    <a:pt x="1777" y="805"/>
                    <a:pt x="1814" y="806"/>
                    <a:pt x="1821" y="812"/>
                  </a:cubicBezTo>
                  <a:cubicBezTo>
                    <a:pt x="1828" y="817"/>
                    <a:pt x="1849" y="828"/>
                    <a:pt x="1858" y="834"/>
                  </a:cubicBezTo>
                  <a:cubicBezTo>
                    <a:pt x="1867" y="840"/>
                    <a:pt x="1880" y="856"/>
                    <a:pt x="1872" y="880"/>
                  </a:cubicBezTo>
                  <a:cubicBezTo>
                    <a:pt x="1863" y="904"/>
                    <a:pt x="1865" y="900"/>
                    <a:pt x="1855" y="905"/>
                  </a:cubicBezTo>
                  <a:cubicBezTo>
                    <a:pt x="1845" y="911"/>
                    <a:pt x="1840" y="911"/>
                    <a:pt x="1850" y="927"/>
                  </a:cubicBezTo>
                  <a:cubicBezTo>
                    <a:pt x="1859" y="943"/>
                    <a:pt x="1862" y="957"/>
                    <a:pt x="1858" y="969"/>
                  </a:cubicBezTo>
                  <a:cubicBezTo>
                    <a:pt x="1854" y="981"/>
                    <a:pt x="1856" y="997"/>
                    <a:pt x="1835" y="1004"/>
                  </a:cubicBezTo>
                  <a:cubicBezTo>
                    <a:pt x="1814" y="1011"/>
                    <a:pt x="1807" y="1013"/>
                    <a:pt x="1796" y="1016"/>
                  </a:cubicBezTo>
                  <a:cubicBezTo>
                    <a:pt x="1785" y="1020"/>
                    <a:pt x="1772" y="1023"/>
                    <a:pt x="1779" y="1034"/>
                  </a:cubicBezTo>
                  <a:cubicBezTo>
                    <a:pt x="1786" y="1044"/>
                    <a:pt x="1787" y="1054"/>
                    <a:pt x="1782" y="1066"/>
                  </a:cubicBezTo>
                  <a:cubicBezTo>
                    <a:pt x="1777" y="1079"/>
                    <a:pt x="1769" y="1084"/>
                    <a:pt x="1772" y="1108"/>
                  </a:cubicBezTo>
                  <a:cubicBezTo>
                    <a:pt x="1775" y="1132"/>
                    <a:pt x="1773" y="1141"/>
                    <a:pt x="1787" y="1149"/>
                  </a:cubicBezTo>
                  <a:cubicBezTo>
                    <a:pt x="1801" y="1158"/>
                    <a:pt x="1831" y="1158"/>
                    <a:pt x="1830" y="1180"/>
                  </a:cubicBezTo>
                  <a:cubicBezTo>
                    <a:pt x="1830" y="1203"/>
                    <a:pt x="1836" y="1198"/>
                    <a:pt x="1852" y="1205"/>
                  </a:cubicBezTo>
                  <a:cubicBezTo>
                    <a:pt x="1869" y="1212"/>
                    <a:pt x="1874" y="1224"/>
                    <a:pt x="1887" y="1224"/>
                  </a:cubicBezTo>
                  <a:cubicBezTo>
                    <a:pt x="1900" y="1225"/>
                    <a:pt x="1922" y="1229"/>
                    <a:pt x="1932" y="1230"/>
                  </a:cubicBezTo>
                  <a:cubicBezTo>
                    <a:pt x="1942" y="1231"/>
                    <a:pt x="1953" y="1235"/>
                    <a:pt x="1946" y="1247"/>
                  </a:cubicBezTo>
                  <a:cubicBezTo>
                    <a:pt x="1938" y="1259"/>
                    <a:pt x="1947" y="1267"/>
                    <a:pt x="1959" y="1270"/>
                  </a:cubicBezTo>
                  <a:cubicBezTo>
                    <a:pt x="1972" y="1273"/>
                    <a:pt x="1989" y="1273"/>
                    <a:pt x="1995" y="1291"/>
                  </a:cubicBezTo>
                  <a:cubicBezTo>
                    <a:pt x="2001" y="1309"/>
                    <a:pt x="2003" y="1314"/>
                    <a:pt x="2015" y="1323"/>
                  </a:cubicBezTo>
                  <a:cubicBezTo>
                    <a:pt x="2026" y="1332"/>
                    <a:pt x="2042" y="1336"/>
                    <a:pt x="2046" y="1350"/>
                  </a:cubicBezTo>
                  <a:cubicBezTo>
                    <a:pt x="2050" y="1365"/>
                    <a:pt x="2055" y="1376"/>
                    <a:pt x="2053" y="1388"/>
                  </a:cubicBezTo>
                  <a:cubicBezTo>
                    <a:pt x="2052" y="1400"/>
                    <a:pt x="2065" y="1411"/>
                    <a:pt x="2075" y="1425"/>
                  </a:cubicBezTo>
                  <a:cubicBezTo>
                    <a:pt x="2085" y="1439"/>
                    <a:pt x="2104" y="1455"/>
                    <a:pt x="2112" y="1471"/>
                  </a:cubicBezTo>
                  <a:cubicBezTo>
                    <a:pt x="2119" y="1486"/>
                    <a:pt x="2117" y="1486"/>
                    <a:pt x="2112" y="1498"/>
                  </a:cubicBezTo>
                  <a:cubicBezTo>
                    <a:pt x="2106" y="1509"/>
                    <a:pt x="2104" y="1530"/>
                    <a:pt x="2092" y="1536"/>
                  </a:cubicBezTo>
                  <a:cubicBezTo>
                    <a:pt x="2079" y="1542"/>
                    <a:pt x="2068" y="1545"/>
                    <a:pt x="2074" y="1560"/>
                  </a:cubicBezTo>
                  <a:cubicBezTo>
                    <a:pt x="2079" y="1575"/>
                    <a:pt x="2080" y="1582"/>
                    <a:pt x="2093" y="1589"/>
                  </a:cubicBezTo>
                  <a:cubicBezTo>
                    <a:pt x="2105" y="1596"/>
                    <a:pt x="2136" y="1597"/>
                    <a:pt x="2145" y="1614"/>
                  </a:cubicBezTo>
                  <a:cubicBezTo>
                    <a:pt x="2155" y="1630"/>
                    <a:pt x="2174" y="1641"/>
                    <a:pt x="2197" y="1654"/>
                  </a:cubicBezTo>
                  <a:cubicBezTo>
                    <a:pt x="2220" y="1668"/>
                    <a:pt x="2240" y="1682"/>
                    <a:pt x="2249" y="1677"/>
                  </a:cubicBezTo>
                  <a:cubicBezTo>
                    <a:pt x="2258" y="1671"/>
                    <a:pt x="2278" y="1669"/>
                    <a:pt x="2272" y="1646"/>
                  </a:cubicBezTo>
                  <a:cubicBezTo>
                    <a:pt x="2267" y="1623"/>
                    <a:pt x="2257" y="1614"/>
                    <a:pt x="2284" y="1607"/>
                  </a:cubicBezTo>
                  <a:cubicBezTo>
                    <a:pt x="2311" y="1600"/>
                    <a:pt x="2337" y="1598"/>
                    <a:pt x="2336" y="1575"/>
                  </a:cubicBezTo>
                  <a:cubicBezTo>
                    <a:pt x="2335" y="1552"/>
                    <a:pt x="2343" y="1545"/>
                    <a:pt x="2350" y="1534"/>
                  </a:cubicBezTo>
                  <a:cubicBezTo>
                    <a:pt x="2356" y="1522"/>
                    <a:pt x="2376" y="1512"/>
                    <a:pt x="2368" y="1501"/>
                  </a:cubicBezTo>
                  <a:cubicBezTo>
                    <a:pt x="2361" y="1490"/>
                    <a:pt x="2335" y="1488"/>
                    <a:pt x="2323" y="1480"/>
                  </a:cubicBezTo>
                  <a:cubicBezTo>
                    <a:pt x="2311" y="1472"/>
                    <a:pt x="2307" y="1479"/>
                    <a:pt x="2296" y="1475"/>
                  </a:cubicBezTo>
                  <a:cubicBezTo>
                    <a:pt x="2286" y="1471"/>
                    <a:pt x="2288" y="1466"/>
                    <a:pt x="2298" y="1453"/>
                  </a:cubicBezTo>
                  <a:cubicBezTo>
                    <a:pt x="2308" y="1440"/>
                    <a:pt x="2301" y="1433"/>
                    <a:pt x="2295" y="1428"/>
                  </a:cubicBezTo>
                  <a:cubicBezTo>
                    <a:pt x="2290" y="1422"/>
                    <a:pt x="2290" y="1420"/>
                    <a:pt x="2294" y="1408"/>
                  </a:cubicBezTo>
                  <a:cubicBezTo>
                    <a:pt x="2299" y="1396"/>
                    <a:pt x="2290" y="1379"/>
                    <a:pt x="2309" y="1372"/>
                  </a:cubicBezTo>
                  <a:cubicBezTo>
                    <a:pt x="2327" y="1366"/>
                    <a:pt x="2326" y="1363"/>
                    <a:pt x="2316" y="1346"/>
                  </a:cubicBezTo>
                  <a:cubicBezTo>
                    <a:pt x="2306" y="1328"/>
                    <a:pt x="2311" y="1314"/>
                    <a:pt x="2313" y="1301"/>
                  </a:cubicBezTo>
                  <a:cubicBezTo>
                    <a:pt x="2314" y="1288"/>
                    <a:pt x="2322" y="1276"/>
                    <a:pt x="2339" y="1282"/>
                  </a:cubicBezTo>
                  <a:cubicBezTo>
                    <a:pt x="2356" y="1287"/>
                    <a:pt x="2362" y="1291"/>
                    <a:pt x="2373" y="1284"/>
                  </a:cubicBezTo>
                  <a:cubicBezTo>
                    <a:pt x="2385" y="1277"/>
                    <a:pt x="2392" y="1282"/>
                    <a:pt x="2400" y="1292"/>
                  </a:cubicBezTo>
                  <a:cubicBezTo>
                    <a:pt x="2409" y="1303"/>
                    <a:pt x="2398" y="1306"/>
                    <a:pt x="2405" y="1315"/>
                  </a:cubicBezTo>
                  <a:cubicBezTo>
                    <a:pt x="2412" y="1325"/>
                    <a:pt x="2422" y="1335"/>
                    <a:pt x="2445" y="1341"/>
                  </a:cubicBezTo>
                  <a:cubicBezTo>
                    <a:pt x="2467" y="1347"/>
                    <a:pt x="2473" y="1338"/>
                    <a:pt x="2495" y="1351"/>
                  </a:cubicBezTo>
                  <a:cubicBezTo>
                    <a:pt x="2516" y="1363"/>
                    <a:pt x="2536" y="1380"/>
                    <a:pt x="2551" y="1390"/>
                  </a:cubicBezTo>
                  <a:cubicBezTo>
                    <a:pt x="2566" y="1400"/>
                    <a:pt x="2566" y="1407"/>
                    <a:pt x="2580" y="1402"/>
                  </a:cubicBezTo>
                  <a:cubicBezTo>
                    <a:pt x="2594" y="1398"/>
                    <a:pt x="2599" y="1401"/>
                    <a:pt x="2608" y="1412"/>
                  </a:cubicBezTo>
                  <a:cubicBezTo>
                    <a:pt x="2617" y="1423"/>
                    <a:pt x="2619" y="1424"/>
                    <a:pt x="2634" y="1427"/>
                  </a:cubicBezTo>
                  <a:cubicBezTo>
                    <a:pt x="2649" y="1430"/>
                    <a:pt x="2667" y="1432"/>
                    <a:pt x="2660" y="1465"/>
                  </a:cubicBezTo>
                  <a:cubicBezTo>
                    <a:pt x="2652" y="1499"/>
                    <a:pt x="2663" y="1495"/>
                    <a:pt x="2659" y="1507"/>
                  </a:cubicBezTo>
                  <a:cubicBezTo>
                    <a:pt x="2655" y="1520"/>
                    <a:pt x="2645" y="1531"/>
                    <a:pt x="2637" y="1538"/>
                  </a:cubicBezTo>
                  <a:cubicBezTo>
                    <a:pt x="2630" y="1545"/>
                    <a:pt x="2631" y="1558"/>
                    <a:pt x="2634" y="1568"/>
                  </a:cubicBezTo>
                  <a:cubicBezTo>
                    <a:pt x="2636" y="1578"/>
                    <a:pt x="2631" y="1578"/>
                    <a:pt x="2636" y="1592"/>
                  </a:cubicBezTo>
                  <a:cubicBezTo>
                    <a:pt x="2642" y="1606"/>
                    <a:pt x="2646" y="1595"/>
                    <a:pt x="2649" y="1622"/>
                  </a:cubicBezTo>
                  <a:cubicBezTo>
                    <a:pt x="2653" y="1648"/>
                    <a:pt x="2653" y="1662"/>
                    <a:pt x="2640" y="1667"/>
                  </a:cubicBezTo>
                  <a:cubicBezTo>
                    <a:pt x="2628" y="1672"/>
                    <a:pt x="2610" y="1669"/>
                    <a:pt x="2595" y="1668"/>
                  </a:cubicBezTo>
                  <a:cubicBezTo>
                    <a:pt x="2579" y="1667"/>
                    <a:pt x="2557" y="1671"/>
                    <a:pt x="2547" y="1687"/>
                  </a:cubicBezTo>
                  <a:cubicBezTo>
                    <a:pt x="2536" y="1702"/>
                    <a:pt x="2515" y="1683"/>
                    <a:pt x="2506" y="1680"/>
                  </a:cubicBezTo>
                  <a:cubicBezTo>
                    <a:pt x="2496" y="1676"/>
                    <a:pt x="2489" y="1679"/>
                    <a:pt x="2500" y="1697"/>
                  </a:cubicBezTo>
                  <a:cubicBezTo>
                    <a:pt x="2512" y="1714"/>
                    <a:pt x="2523" y="1741"/>
                    <a:pt x="2514" y="1747"/>
                  </a:cubicBezTo>
                  <a:cubicBezTo>
                    <a:pt x="2504" y="1754"/>
                    <a:pt x="2489" y="1755"/>
                    <a:pt x="2475" y="1759"/>
                  </a:cubicBezTo>
                  <a:cubicBezTo>
                    <a:pt x="2460" y="1762"/>
                    <a:pt x="2443" y="1752"/>
                    <a:pt x="2426" y="1763"/>
                  </a:cubicBezTo>
                  <a:cubicBezTo>
                    <a:pt x="2409" y="1774"/>
                    <a:pt x="2391" y="1766"/>
                    <a:pt x="2387" y="1756"/>
                  </a:cubicBezTo>
                  <a:cubicBezTo>
                    <a:pt x="2383" y="1746"/>
                    <a:pt x="2373" y="1724"/>
                    <a:pt x="2356" y="1726"/>
                  </a:cubicBezTo>
                  <a:cubicBezTo>
                    <a:pt x="2339" y="1729"/>
                    <a:pt x="2312" y="1718"/>
                    <a:pt x="2302" y="1742"/>
                  </a:cubicBezTo>
                  <a:cubicBezTo>
                    <a:pt x="2292" y="1766"/>
                    <a:pt x="2299" y="1764"/>
                    <a:pt x="2289" y="1781"/>
                  </a:cubicBezTo>
                  <a:cubicBezTo>
                    <a:pt x="2280" y="1798"/>
                    <a:pt x="2282" y="1809"/>
                    <a:pt x="2273" y="1820"/>
                  </a:cubicBezTo>
                  <a:cubicBezTo>
                    <a:pt x="2265" y="1832"/>
                    <a:pt x="2256" y="1833"/>
                    <a:pt x="2254" y="1847"/>
                  </a:cubicBezTo>
                  <a:cubicBezTo>
                    <a:pt x="2253" y="1860"/>
                    <a:pt x="2247" y="1868"/>
                    <a:pt x="2264" y="1873"/>
                  </a:cubicBezTo>
                  <a:cubicBezTo>
                    <a:pt x="2281" y="1878"/>
                    <a:pt x="2304" y="1872"/>
                    <a:pt x="2307" y="1885"/>
                  </a:cubicBezTo>
                  <a:cubicBezTo>
                    <a:pt x="2311" y="1897"/>
                    <a:pt x="2297" y="1910"/>
                    <a:pt x="2288" y="1920"/>
                  </a:cubicBezTo>
                  <a:cubicBezTo>
                    <a:pt x="2280" y="1930"/>
                    <a:pt x="2283" y="1948"/>
                    <a:pt x="2280" y="1957"/>
                  </a:cubicBezTo>
                  <a:cubicBezTo>
                    <a:pt x="2276" y="1967"/>
                    <a:pt x="2279" y="1985"/>
                    <a:pt x="2283" y="2002"/>
                  </a:cubicBezTo>
                  <a:cubicBezTo>
                    <a:pt x="2287" y="2020"/>
                    <a:pt x="2294" y="2031"/>
                    <a:pt x="2295" y="2044"/>
                  </a:cubicBezTo>
                  <a:cubicBezTo>
                    <a:pt x="2296" y="2058"/>
                    <a:pt x="2293" y="2079"/>
                    <a:pt x="2283" y="2062"/>
                  </a:cubicBezTo>
                  <a:cubicBezTo>
                    <a:pt x="2273" y="2044"/>
                    <a:pt x="2271" y="2046"/>
                    <a:pt x="2263" y="2052"/>
                  </a:cubicBezTo>
                  <a:cubicBezTo>
                    <a:pt x="2255" y="2057"/>
                    <a:pt x="2225" y="2059"/>
                    <a:pt x="2220" y="2045"/>
                  </a:cubicBezTo>
                  <a:cubicBezTo>
                    <a:pt x="2215" y="2031"/>
                    <a:pt x="2195" y="2034"/>
                    <a:pt x="2192" y="2055"/>
                  </a:cubicBezTo>
                  <a:cubicBezTo>
                    <a:pt x="2189" y="2076"/>
                    <a:pt x="2182" y="2091"/>
                    <a:pt x="2178" y="2113"/>
                  </a:cubicBezTo>
                  <a:cubicBezTo>
                    <a:pt x="2173" y="2136"/>
                    <a:pt x="2174" y="2148"/>
                    <a:pt x="2168" y="2172"/>
                  </a:cubicBezTo>
                  <a:cubicBezTo>
                    <a:pt x="2163" y="2196"/>
                    <a:pt x="2165" y="2207"/>
                    <a:pt x="2152" y="2211"/>
                  </a:cubicBezTo>
                  <a:cubicBezTo>
                    <a:pt x="2139" y="2216"/>
                    <a:pt x="2119" y="2199"/>
                    <a:pt x="2110" y="2214"/>
                  </a:cubicBezTo>
                  <a:cubicBezTo>
                    <a:pt x="2101" y="2229"/>
                    <a:pt x="2112" y="2229"/>
                    <a:pt x="2099" y="2248"/>
                  </a:cubicBezTo>
                  <a:cubicBezTo>
                    <a:pt x="2085" y="2267"/>
                    <a:pt x="2066" y="2276"/>
                    <a:pt x="2050" y="2280"/>
                  </a:cubicBezTo>
                  <a:cubicBezTo>
                    <a:pt x="2033" y="2283"/>
                    <a:pt x="1996" y="2272"/>
                    <a:pt x="1977" y="2265"/>
                  </a:cubicBezTo>
                  <a:cubicBezTo>
                    <a:pt x="1958" y="2258"/>
                    <a:pt x="1925" y="2242"/>
                    <a:pt x="1917" y="2220"/>
                  </a:cubicBezTo>
                  <a:cubicBezTo>
                    <a:pt x="1909" y="2199"/>
                    <a:pt x="1920" y="2183"/>
                    <a:pt x="1906" y="2158"/>
                  </a:cubicBezTo>
                  <a:cubicBezTo>
                    <a:pt x="1891" y="2133"/>
                    <a:pt x="1887" y="2096"/>
                    <a:pt x="1868" y="2105"/>
                  </a:cubicBezTo>
                  <a:cubicBezTo>
                    <a:pt x="1850" y="2115"/>
                    <a:pt x="1843" y="2125"/>
                    <a:pt x="1818" y="2121"/>
                  </a:cubicBezTo>
                  <a:cubicBezTo>
                    <a:pt x="1793" y="2118"/>
                    <a:pt x="1778" y="2112"/>
                    <a:pt x="1766" y="2094"/>
                  </a:cubicBezTo>
                  <a:cubicBezTo>
                    <a:pt x="1753" y="2076"/>
                    <a:pt x="1740" y="2049"/>
                    <a:pt x="1714" y="2035"/>
                  </a:cubicBezTo>
                  <a:cubicBezTo>
                    <a:pt x="1688" y="2021"/>
                    <a:pt x="1674" y="2008"/>
                    <a:pt x="1683" y="1990"/>
                  </a:cubicBezTo>
                  <a:cubicBezTo>
                    <a:pt x="1692" y="1971"/>
                    <a:pt x="1689" y="1929"/>
                    <a:pt x="1679" y="1922"/>
                  </a:cubicBezTo>
                  <a:cubicBezTo>
                    <a:pt x="1669" y="1915"/>
                    <a:pt x="1642" y="1877"/>
                    <a:pt x="1618" y="1903"/>
                  </a:cubicBezTo>
                  <a:cubicBezTo>
                    <a:pt x="1594" y="1930"/>
                    <a:pt x="1602" y="1938"/>
                    <a:pt x="1573" y="1947"/>
                  </a:cubicBezTo>
                  <a:cubicBezTo>
                    <a:pt x="1544" y="1956"/>
                    <a:pt x="1521" y="1957"/>
                    <a:pt x="1520" y="1977"/>
                  </a:cubicBezTo>
                  <a:cubicBezTo>
                    <a:pt x="1519" y="1997"/>
                    <a:pt x="1528" y="2003"/>
                    <a:pt x="1528" y="2017"/>
                  </a:cubicBezTo>
                  <a:cubicBezTo>
                    <a:pt x="1529" y="2031"/>
                    <a:pt x="1540" y="2035"/>
                    <a:pt x="1533" y="2054"/>
                  </a:cubicBezTo>
                  <a:cubicBezTo>
                    <a:pt x="1525" y="2073"/>
                    <a:pt x="1416" y="2049"/>
                    <a:pt x="1416" y="2049"/>
                  </a:cubicBezTo>
                  <a:cubicBezTo>
                    <a:pt x="1236" y="1955"/>
                    <a:pt x="1236" y="1955"/>
                    <a:pt x="1236" y="1955"/>
                  </a:cubicBezTo>
                  <a:cubicBezTo>
                    <a:pt x="1314" y="1496"/>
                    <a:pt x="1314" y="1496"/>
                    <a:pt x="1314" y="1496"/>
                  </a:cubicBezTo>
                  <a:cubicBezTo>
                    <a:pt x="617" y="1016"/>
                    <a:pt x="617" y="1016"/>
                    <a:pt x="617" y="1016"/>
                  </a:cubicBezTo>
                  <a:cubicBezTo>
                    <a:pt x="287" y="897"/>
                    <a:pt x="287" y="897"/>
                    <a:pt x="287" y="897"/>
                  </a:cubicBezTo>
                  <a:cubicBezTo>
                    <a:pt x="66" y="801"/>
                    <a:pt x="66" y="801"/>
                    <a:pt x="66" y="801"/>
                  </a:cubicBezTo>
                  <a:cubicBezTo>
                    <a:pt x="0" y="590"/>
                    <a:pt x="0" y="590"/>
                    <a:pt x="0" y="590"/>
                  </a:cubicBezTo>
                  <a:cubicBezTo>
                    <a:pt x="148" y="133"/>
                    <a:pt x="148" y="133"/>
                    <a:pt x="148" y="133"/>
                  </a:cubicBezTo>
                  <a:cubicBezTo>
                    <a:pt x="385" y="77"/>
                    <a:pt x="385" y="77"/>
                    <a:pt x="385" y="77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616" y="18"/>
                    <a:pt x="616" y="18"/>
                    <a:pt x="616" y="18"/>
                  </a:cubicBezTo>
                  <a:lnTo>
                    <a:pt x="622" y="2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0441" y="3814465"/>
              <a:ext cx="1409700" cy="1016000"/>
            </a:xfrm>
            <a:custGeom>
              <a:avLst/>
              <a:gdLst>
                <a:gd name="T0" fmla="*/ 1526 w 2519"/>
                <a:gd name="T1" fmla="*/ 1470 h 1814"/>
                <a:gd name="T2" fmla="*/ 1566 w 2519"/>
                <a:gd name="T3" fmla="*/ 1407 h 1814"/>
                <a:gd name="T4" fmla="*/ 1677 w 2519"/>
                <a:gd name="T5" fmla="*/ 1399 h 1814"/>
                <a:gd name="T6" fmla="*/ 1782 w 2519"/>
                <a:gd name="T7" fmla="*/ 1413 h 1814"/>
                <a:gd name="T8" fmla="*/ 1876 w 2519"/>
                <a:gd name="T9" fmla="*/ 1446 h 1814"/>
                <a:gd name="T10" fmla="*/ 1943 w 2519"/>
                <a:gd name="T11" fmla="*/ 1437 h 1814"/>
                <a:gd name="T12" fmla="*/ 2016 w 2519"/>
                <a:gd name="T13" fmla="*/ 1532 h 1814"/>
                <a:gd name="T14" fmla="*/ 2098 w 2519"/>
                <a:gd name="T15" fmla="*/ 1568 h 1814"/>
                <a:gd name="T16" fmla="*/ 2141 w 2519"/>
                <a:gd name="T17" fmla="*/ 1514 h 1814"/>
                <a:gd name="T18" fmla="*/ 2190 w 2519"/>
                <a:gd name="T19" fmla="*/ 1432 h 1814"/>
                <a:gd name="T20" fmla="*/ 2261 w 2519"/>
                <a:gd name="T21" fmla="*/ 1471 h 1814"/>
                <a:gd name="T22" fmla="*/ 2347 w 2519"/>
                <a:gd name="T23" fmla="*/ 1454 h 1814"/>
                <a:gd name="T24" fmla="*/ 2413 w 2519"/>
                <a:gd name="T25" fmla="*/ 1398 h 1814"/>
                <a:gd name="T26" fmla="*/ 2311 w 2519"/>
                <a:gd name="T27" fmla="*/ 1318 h 1814"/>
                <a:gd name="T28" fmla="*/ 2226 w 2519"/>
                <a:gd name="T29" fmla="*/ 1263 h 1814"/>
                <a:gd name="T30" fmla="*/ 2172 w 2519"/>
                <a:gd name="T31" fmla="*/ 1178 h 1814"/>
                <a:gd name="T32" fmla="*/ 2289 w 2519"/>
                <a:gd name="T33" fmla="*/ 1229 h 1814"/>
                <a:gd name="T34" fmla="*/ 2318 w 2519"/>
                <a:gd name="T35" fmla="*/ 1159 h 1814"/>
                <a:gd name="T36" fmla="*/ 2338 w 2519"/>
                <a:gd name="T37" fmla="*/ 1076 h 1814"/>
                <a:gd name="T38" fmla="*/ 2399 w 2519"/>
                <a:gd name="T39" fmla="*/ 1010 h 1814"/>
                <a:gd name="T40" fmla="*/ 2422 w 2519"/>
                <a:gd name="T41" fmla="*/ 970 h 1814"/>
                <a:gd name="T42" fmla="*/ 2437 w 2519"/>
                <a:gd name="T43" fmla="*/ 923 h 1814"/>
                <a:gd name="T44" fmla="*/ 2475 w 2519"/>
                <a:gd name="T45" fmla="*/ 928 h 1814"/>
                <a:gd name="T46" fmla="*/ 2511 w 2519"/>
                <a:gd name="T47" fmla="*/ 842 h 1814"/>
                <a:gd name="T48" fmla="*/ 2484 w 2519"/>
                <a:gd name="T49" fmla="*/ 748 h 1814"/>
                <a:gd name="T50" fmla="*/ 2453 w 2519"/>
                <a:gd name="T51" fmla="*/ 666 h 1814"/>
                <a:gd name="T52" fmla="*/ 2415 w 2519"/>
                <a:gd name="T53" fmla="*/ 578 h 1814"/>
                <a:gd name="T54" fmla="*/ 2371 w 2519"/>
                <a:gd name="T55" fmla="*/ 504 h 1814"/>
                <a:gd name="T56" fmla="*/ 2326 w 2519"/>
                <a:gd name="T57" fmla="*/ 441 h 1814"/>
                <a:gd name="T58" fmla="*/ 2237 w 2519"/>
                <a:gd name="T59" fmla="*/ 456 h 1814"/>
                <a:gd name="T60" fmla="*/ 2136 w 2519"/>
                <a:gd name="T61" fmla="*/ 360 h 1814"/>
                <a:gd name="T62" fmla="*/ 2011 w 2519"/>
                <a:gd name="T63" fmla="*/ 261 h 1814"/>
                <a:gd name="T64" fmla="*/ 1977 w 2519"/>
                <a:gd name="T65" fmla="*/ 197 h 1814"/>
                <a:gd name="T66" fmla="*/ 1880 w 2519"/>
                <a:gd name="T67" fmla="*/ 202 h 1814"/>
                <a:gd name="T68" fmla="*/ 1765 w 2519"/>
                <a:gd name="T69" fmla="*/ 131 h 1814"/>
                <a:gd name="T70" fmla="*/ 1653 w 2519"/>
                <a:gd name="T71" fmla="*/ 151 h 1814"/>
                <a:gd name="T72" fmla="*/ 1505 w 2519"/>
                <a:gd name="T73" fmla="*/ 137 h 1814"/>
                <a:gd name="T74" fmla="*/ 1386 w 2519"/>
                <a:gd name="T75" fmla="*/ 201 h 1814"/>
                <a:gd name="T76" fmla="*/ 1269 w 2519"/>
                <a:gd name="T77" fmla="*/ 129 h 1814"/>
                <a:gd name="T78" fmla="*/ 1147 w 2519"/>
                <a:gd name="T79" fmla="*/ 83 h 1814"/>
                <a:gd name="T80" fmla="*/ 1017 w 2519"/>
                <a:gd name="T81" fmla="*/ 52 h 1814"/>
                <a:gd name="T82" fmla="*/ 930 w 2519"/>
                <a:gd name="T83" fmla="*/ 2 h 1814"/>
                <a:gd name="T84" fmla="*/ 442 w 2519"/>
                <a:gd name="T85" fmla="*/ 67 h 1814"/>
                <a:gd name="T86" fmla="*/ 218 w 2519"/>
                <a:gd name="T87" fmla="*/ 279 h 1814"/>
                <a:gd name="T88" fmla="*/ 31 w 2519"/>
                <a:gd name="T89" fmla="*/ 807 h 1814"/>
                <a:gd name="T90" fmla="*/ 213 w 2519"/>
                <a:gd name="T91" fmla="*/ 1385 h 1814"/>
                <a:gd name="T92" fmla="*/ 1002 w 2519"/>
                <a:gd name="T93" fmla="*/ 1657 h 1814"/>
                <a:gd name="T94" fmla="*/ 1509 w 2519"/>
                <a:gd name="T95" fmla="*/ 1665 h 1814"/>
                <a:gd name="T96" fmla="*/ 1526 w 2519"/>
                <a:gd name="T97" fmla="*/ 1506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19" h="1814">
                  <a:moveTo>
                    <a:pt x="1526" y="1506"/>
                  </a:moveTo>
                  <a:cubicBezTo>
                    <a:pt x="1526" y="1506"/>
                    <a:pt x="1537" y="1487"/>
                    <a:pt x="1526" y="1470"/>
                  </a:cubicBezTo>
                  <a:cubicBezTo>
                    <a:pt x="1514" y="1453"/>
                    <a:pt x="1508" y="1425"/>
                    <a:pt x="1528" y="1418"/>
                  </a:cubicBezTo>
                  <a:cubicBezTo>
                    <a:pt x="1548" y="1411"/>
                    <a:pt x="1560" y="1415"/>
                    <a:pt x="1566" y="1407"/>
                  </a:cubicBezTo>
                  <a:cubicBezTo>
                    <a:pt x="1572" y="1398"/>
                    <a:pt x="1601" y="1389"/>
                    <a:pt x="1618" y="1402"/>
                  </a:cubicBezTo>
                  <a:cubicBezTo>
                    <a:pt x="1636" y="1415"/>
                    <a:pt x="1657" y="1404"/>
                    <a:pt x="1677" y="1399"/>
                  </a:cubicBezTo>
                  <a:cubicBezTo>
                    <a:pt x="1697" y="1394"/>
                    <a:pt x="1706" y="1410"/>
                    <a:pt x="1725" y="1404"/>
                  </a:cubicBezTo>
                  <a:cubicBezTo>
                    <a:pt x="1743" y="1397"/>
                    <a:pt x="1765" y="1396"/>
                    <a:pt x="1782" y="1413"/>
                  </a:cubicBezTo>
                  <a:cubicBezTo>
                    <a:pt x="1798" y="1429"/>
                    <a:pt x="1829" y="1433"/>
                    <a:pt x="1841" y="1446"/>
                  </a:cubicBezTo>
                  <a:cubicBezTo>
                    <a:pt x="1852" y="1459"/>
                    <a:pt x="1871" y="1457"/>
                    <a:pt x="1876" y="1446"/>
                  </a:cubicBezTo>
                  <a:cubicBezTo>
                    <a:pt x="1881" y="1434"/>
                    <a:pt x="1887" y="1416"/>
                    <a:pt x="1914" y="1416"/>
                  </a:cubicBezTo>
                  <a:cubicBezTo>
                    <a:pt x="1942" y="1416"/>
                    <a:pt x="1941" y="1417"/>
                    <a:pt x="1943" y="1437"/>
                  </a:cubicBezTo>
                  <a:cubicBezTo>
                    <a:pt x="1946" y="1457"/>
                    <a:pt x="1963" y="1466"/>
                    <a:pt x="1971" y="1486"/>
                  </a:cubicBezTo>
                  <a:cubicBezTo>
                    <a:pt x="1978" y="1505"/>
                    <a:pt x="2004" y="1518"/>
                    <a:pt x="2016" y="1532"/>
                  </a:cubicBezTo>
                  <a:cubicBezTo>
                    <a:pt x="2029" y="1545"/>
                    <a:pt x="2027" y="1567"/>
                    <a:pt x="2045" y="1571"/>
                  </a:cubicBezTo>
                  <a:cubicBezTo>
                    <a:pt x="2063" y="1574"/>
                    <a:pt x="2080" y="1562"/>
                    <a:pt x="2098" y="1568"/>
                  </a:cubicBezTo>
                  <a:cubicBezTo>
                    <a:pt x="2115" y="1574"/>
                    <a:pt x="2136" y="1568"/>
                    <a:pt x="2141" y="1554"/>
                  </a:cubicBezTo>
                  <a:cubicBezTo>
                    <a:pt x="2145" y="1539"/>
                    <a:pt x="2147" y="1523"/>
                    <a:pt x="2141" y="1514"/>
                  </a:cubicBezTo>
                  <a:cubicBezTo>
                    <a:pt x="2134" y="1504"/>
                    <a:pt x="2144" y="1485"/>
                    <a:pt x="2152" y="1471"/>
                  </a:cubicBezTo>
                  <a:cubicBezTo>
                    <a:pt x="2160" y="1458"/>
                    <a:pt x="2179" y="1445"/>
                    <a:pt x="2190" y="1432"/>
                  </a:cubicBezTo>
                  <a:cubicBezTo>
                    <a:pt x="2201" y="1418"/>
                    <a:pt x="2204" y="1416"/>
                    <a:pt x="2217" y="1429"/>
                  </a:cubicBezTo>
                  <a:cubicBezTo>
                    <a:pt x="2229" y="1441"/>
                    <a:pt x="2234" y="1454"/>
                    <a:pt x="2261" y="1471"/>
                  </a:cubicBezTo>
                  <a:cubicBezTo>
                    <a:pt x="2287" y="1487"/>
                    <a:pt x="2302" y="1485"/>
                    <a:pt x="2308" y="1468"/>
                  </a:cubicBezTo>
                  <a:cubicBezTo>
                    <a:pt x="2314" y="1451"/>
                    <a:pt x="2333" y="1449"/>
                    <a:pt x="2347" y="1454"/>
                  </a:cubicBezTo>
                  <a:cubicBezTo>
                    <a:pt x="2360" y="1459"/>
                    <a:pt x="2388" y="1479"/>
                    <a:pt x="2391" y="1455"/>
                  </a:cubicBezTo>
                  <a:cubicBezTo>
                    <a:pt x="2393" y="1430"/>
                    <a:pt x="2411" y="1413"/>
                    <a:pt x="2413" y="1398"/>
                  </a:cubicBezTo>
                  <a:cubicBezTo>
                    <a:pt x="2416" y="1383"/>
                    <a:pt x="2429" y="1361"/>
                    <a:pt x="2399" y="1350"/>
                  </a:cubicBezTo>
                  <a:cubicBezTo>
                    <a:pt x="2369" y="1339"/>
                    <a:pt x="2322" y="1348"/>
                    <a:pt x="2311" y="1318"/>
                  </a:cubicBezTo>
                  <a:cubicBezTo>
                    <a:pt x="2301" y="1288"/>
                    <a:pt x="2286" y="1283"/>
                    <a:pt x="2273" y="1276"/>
                  </a:cubicBezTo>
                  <a:cubicBezTo>
                    <a:pt x="2261" y="1270"/>
                    <a:pt x="2271" y="1268"/>
                    <a:pt x="2226" y="1263"/>
                  </a:cubicBezTo>
                  <a:cubicBezTo>
                    <a:pt x="2181" y="1258"/>
                    <a:pt x="2164" y="1251"/>
                    <a:pt x="2165" y="1229"/>
                  </a:cubicBezTo>
                  <a:cubicBezTo>
                    <a:pt x="2165" y="1207"/>
                    <a:pt x="2154" y="1162"/>
                    <a:pt x="2172" y="1178"/>
                  </a:cubicBezTo>
                  <a:cubicBezTo>
                    <a:pt x="2190" y="1193"/>
                    <a:pt x="2192" y="1207"/>
                    <a:pt x="2216" y="1216"/>
                  </a:cubicBezTo>
                  <a:cubicBezTo>
                    <a:pt x="2239" y="1224"/>
                    <a:pt x="2273" y="1232"/>
                    <a:pt x="2289" y="1229"/>
                  </a:cubicBezTo>
                  <a:cubicBezTo>
                    <a:pt x="2305" y="1226"/>
                    <a:pt x="2324" y="1211"/>
                    <a:pt x="2325" y="1200"/>
                  </a:cubicBezTo>
                  <a:cubicBezTo>
                    <a:pt x="2327" y="1189"/>
                    <a:pt x="2329" y="1176"/>
                    <a:pt x="2318" y="1159"/>
                  </a:cubicBezTo>
                  <a:cubicBezTo>
                    <a:pt x="2307" y="1142"/>
                    <a:pt x="2306" y="1120"/>
                    <a:pt x="2312" y="1103"/>
                  </a:cubicBezTo>
                  <a:cubicBezTo>
                    <a:pt x="2318" y="1087"/>
                    <a:pt x="2317" y="1076"/>
                    <a:pt x="2338" y="1076"/>
                  </a:cubicBezTo>
                  <a:cubicBezTo>
                    <a:pt x="2359" y="1077"/>
                    <a:pt x="2368" y="1065"/>
                    <a:pt x="2381" y="1055"/>
                  </a:cubicBezTo>
                  <a:cubicBezTo>
                    <a:pt x="2393" y="1045"/>
                    <a:pt x="2410" y="1031"/>
                    <a:pt x="2399" y="1010"/>
                  </a:cubicBezTo>
                  <a:cubicBezTo>
                    <a:pt x="2388" y="990"/>
                    <a:pt x="2390" y="987"/>
                    <a:pt x="2397" y="970"/>
                  </a:cubicBezTo>
                  <a:cubicBezTo>
                    <a:pt x="2405" y="953"/>
                    <a:pt x="2414" y="965"/>
                    <a:pt x="2422" y="970"/>
                  </a:cubicBezTo>
                  <a:cubicBezTo>
                    <a:pt x="2429" y="975"/>
                    <a:pt x="2441" y="968"/>
                    <a:pt x="2435" y="956"/>
                  </a:cubicBezTo>
                  <a:cubicBezTo>
                    <a:pt x="2430" y="943"/>
                    <a:pt x="2422" y="929"/>
                    <a:pt x="2437" y="923"/>
                  </a:cubicBezTo>
                  <a:cubicBezTo>
                    <a:pt x="2452" y="917"/>
                    <a:pt x="2450" y="929"/>
                    <a:pt x="2463" y="940"/>
                  </a:cubicBezTo>
                  <a:cubicBezTo>
                    <a:pt x="2476" y="951"/>
                    <a:pt x="2475" y="941"/>
                    <a:pt x="2475" y="928"/>
                  </a:cubicBezTo>
                  <a:cubicBezTo>
                    <a:pt x="2475" y="915"/>
                    <a:pt x="2486" y="912"/>
                    <a:pt x="2494" y="894"/>
                  </a:cubicBezTo>
                  <a:cubicBezTo>
                    <a:pt x="2502" y="875"/>
                    <a:pt x="2508" y="854"/>
                    <a:pt x="2511" y="842"/>
                  </a:cubicBezTo>
                  <a:cubicBezTo>
                    <a:pt x="2515" y="829"/>
                    <a:pt x="2519" y="796"/>
                    <a:pt x="2511" y="773"/>
                  </a:cubicBezTo>
                  <a:cubicBezTo>
                    <a:pt x="2503" y="751"/>
                    <a:pt x="2496" y="749"/>
                    <a:pt x="2484" y="748"/>
                  </a:cubicBezTo>
                  <a:cubicBezTo>
                    <a:pt x="2471" y="748"/>
                    <a:pt x="2469" y="732"/>
                    <a:pt x="2469" y="716"/>
                  </a:cubicBezTo>
                  <a:cubicBezTo>
                    <a:pt x="2469" y="700"/>
                    <a:pt x="2469" y="680"/>
                    <a:pt x="2453" y="666"/>
                  </a:cubicBezTo>
                  <a:cubicBezTo>
                    <a:pt x="2438" y="653"/>
                    <a:pt x="2423" y="634"/>
                    <a:pt x="2424" y="618"/>
                  </a:cubicBezTo>
                  <a:cubicBezTo>
                    <a:pt x="2425" y="601"/>
                    <a:pt x="2430" y="594"/>
                    <a:pt x="2415" y="578"/>
                  </a:cubicBezTo>
                  <a:cubicBezTo>
                    <a:pt x="2401" y="562"/>
                    <a:pt x="2397" y="549"/>
                    <a:pt x="2394" y="535"/>
                  </a:cubicBezTo>
                  <a:cubicBezTo>
                    <a:pt x="2390" y="520"/>
                    <a:pt x="2387" y="509"/>
                    <a:pt x="2371" y="504"/>
                  </a:cubicBezTo>
                  <a:cubicBezTo>
                    <a:pt x="2355" y="499"/>
                    <a:pt x="2351" y="491"/>
                    <a:pt x="2351" y="475"/>
                  </a:cubicBezTo>
                  <a:cubicBezTo>
                    <a:pt x="2352" y="458"/>
                    <a:pt x="2339" y="448"/>
                    <a:pt x="2326" y="441"/>
                  </a:cubicBezTo>
                  <a:cubicBezTo>
                    <a:pt x="2312" y="435"/>
                    <a:pt x="2288" y="417"/>
                    <a:pt x="2269" y="441"/>
                  </a:cubicBezTo>
                  <a:cubicBezTo>
                    <a:pt x="2250" y="465"/>
                    <a:pt x="2251" y="471"/>
                    <a:pt x="2237" y="456"/>
                  </a:cubicBezTo>
                  <a:cubicBezTo>
                    <a:pt x="2222" y="442"/>
                    <a:pt x="2171" y="410"/>
                    <a:pt x="2164" y="390"/>
                  </a:cubicBezTo>
                  <a:cubicBezTo>
                    <a:pt x="2158" y="370"/>
                    <a:pt x="2159" y="371"/>
                    <a:pt x="2136" y="360"/>
                  </a:cubicBezTo>
                  <a:cubicBezTo>
                    <a:pt x="2112" y="350"/>
                    <a:pt x="2064" y="334"/>
                    <a:pt x="2047" y="316"/>
                  </a:cubicBezTo>
                  <a:cubicBezTo>
                    <a:pt x="2030" y="298"/>
                    <a:pt x="2016" y="283"/>
                    <a:pt x="2011" y="261"/>
                  </a:cubicBezTo>
                  <a:cubicBezTo>
                    <a:pt x="2006" y="239"/>
                    <a:pt x="2009" y="217"/>
                    <a:pt x="2002" y="201"/>
                  </a:cubicBezTo>
                  <a:cubicBezTo>
                    <a:pt x="1996" y="185"/>
                    <a:pt x="1993" y="181"/>
                    <a:pt x="1977" y="197"/>
                  </a:cubicBezTo>
                  <a:cubicBezTo>
                    <a:pt x="1962" y="213"/>
                    <a:pt x="1949" y="228"/>
                    <a:pt x="1934" y="228"/>
                  </a:cubicBezTo>
                  <a:cubicBezTo>
                    <a:pt x="1920" y="227"/>
                    <a:pt x="1893" y="214"/>
                    <a:pt x="1880" y="202"/>
                  </a:cubicBezTo>
                  <a:cubicBezTo>
                    <a:pt x="1867" y="190"/>
                    <a:pt x="1836" y="178"/>
                    <a:pt x="1817" y="165"/>
                  </a:cubicBezTo>
                  <a:cubicBezTo>
                    <a:pt x="1797" y="152"/>
                    <a:pt x="1779" y="139"/>
                    <a:pt x="1765" y="131"/>
                  </a:cubicBezTo>
                  <a:cubicBezTo>
                    <a:pt x="1752" y="123"/>
                    <a:pt x="1730" y="114"/>
                    <a:pt x="1702" y="122"/>
                  </a:cubicBezTo>
                  <a:cubicBezTo>
                    <a:pt x="1673" y="130"/>
                    <a:pt x="1673" y="146"/>
                    <a:pt x="1653" y="151"/>
                  </a:cubicBezTo>
                  <a:cubicBezTo>
                    <a:pt x="1633" y="157"/>
                    <a:pt x="1608" y="151"/>
                    <a:pt x="1594" y="148"/>
                  </a:cubicBezTo>
                  <a:cubicBezTo>
                    <a:pt x="1579" y="146"/>
                    <a:pt x="1541" y="123"/>
                    <a:pt x="1505" y="137"/>
                  </a:cubicBezTo>
                  <a:cubicBezTo>
                    <a:pt x="1470" y="151"/>
                    <a:pt x="1461" y="169"/>
                    <a:pt x="1441" y="175"/>
                  </a:cubicBezTo>
                  <a:cubicBezTo>
                    <a:pt x="1421" y="182"/>
                    <a:pt x="1408" y="199"/>
                    <a:pt x="1386" y="201"/>
                  </a:cubicBezTo>
                  <a:cubicBezTo>
                    <a:pt x="1364" y="203"/>
                    <a:pt x="1355" y="204"/>
                    <a:pt x="1321" y="186"/>
                  </a:cubicBezTo>
                  <a:cubicBezTo>
                    <a:pt x="1288" y="169"/>
                    <a:pt x="1275" y="143"/>
                    <a:pt x="1269" y="129"/>
                  </a:cubicBezTo>
                  <a:cubicBezTo>
                    <a:pt x="1263" y="115"/>
                    <a:pt x="1251" y="114"/>
                    <a:pt x="1226" y="110"/>
                  </a:cubicBezTo>
                  <a:cubicBezTo>
                    <a:pt x="1201" y="107"/>
                    <a:pt x="1160" y="97"/>
                    <a:pt x="1147" y="83"/>
                  </a:cubicBezTo>
                  <a:cubicBezTo>
                    <a:pt x="1134" y="68"/>
                    <a:pt x="1115" y="66"/>
                    <a:pt x="1094" y="60"/>
                  </a:cubicBezTo>
                  <a:cubicBezTo>
                    <a:pt x="1072" y="53"/>
                    <a:pt x="1032" y="52"/>
                    <a:pt x="1017" y="52"/>
                  </a:cubicBezTo>
                  <a:cubicBezTo>
                    <a:pt x="1002" y="51"/>
                    <a:pt x="957" y="54"/>
                    <a:pt x="957" y="54"/>
                  </a:cubicBezTo>
                  <a:cubicBezTo>
                    <a:pt x="957" y="54"/>
                    <a:pt x="931" y="3"/>
                    <a:pt x="930" y="2"/>
                  </a:cubicBezTo>
                  <a:cubicBezTo>
                    <a:pt x="929" y="0"/>
                    <a:pt x="797" y="18"/>
                    <a:pt x="797" y="18"/>
                  </a:cubicBezTo>
                  <a:cubicBezTo>
                    <a:pt x="442" y="67"/>
                    <a:pt x="442" y="67"/>
                    <a:pt x="442" y="67"/>
                  </a:cubicBezTo>
                  <a:cubicBezTo>
                    <a:pt x="277" y="127"/>
                    <a:pt x="277" y="127"/>
                    <a:pt x="277" y="127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162" y="604"/>
                    <a:pt x="162" y="604"/>
                    <a:pt x="162" y="604"/>
                  </a:cubicBezTo>
                  <a:cubicBezTo>
                    <a:pt x="31" y="807"/>
                    <a:pt x="31" y="807"/>
                    <a:pt x="31" y="80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213" y="1385"/>
                    <a:pt x="213" y="1385"/>
                    <a:pt x="213" y="1385"/>
                  </a:cubicBezTo>
                  <a:cubicBezTo>
                    <a:pt x="597" y="1529"/>
                    <a:pt x="597" y="1529"/>
                    <a:pt x="597" y="1529"/>
                  </a:cubicBezTo>
                  <a:cubicBezTo>
                    <a:pt x="1002" y="1657"/>
                    <a:pt x="1002" y="1657"/>
                    <a:pt x="1002" y="1657"/>
                  </a:cubicBezTo>
                  <a:cubicBezTo>
                    <a:pt x="1298" y="1814"/>
                    <a:pt x="1298" y="1814"/>
                    <a:pt x="1298" y="1814"/>
                  </a:cubicBezTo>
                  <a:cubicBezTo>
                    <a:pt x="1509" y="1665"/>
                    <a:pt x="1509" y="1665"/>
                    <a:pt x="1509" y="1665"/>
                  </a:cubicBezTo>
                  <a:cubicBezTo>
                    <a:pt x="1505" y="1534"/>
                    <a:pt x="1505" y="1534"/>
                    <a:pt x="1505" y="1534"/>
                  </a:cubicBezTo>
                  <a:lnTo>
                    <a:pt x="1526" y="1506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5541" y="3982740"/>
              <a:ext cx="2089150" cy="1258887"/>
            </a:xfrm>
            <a:custGeom>
              <a:avLst/>
              <a:gdLst>
                <a:gd name="T0" fmla="*/ 64 w 3735"/>
                <a:gd name="T1" fmla="*/ 263 h 2250"/>
                <a:gd name="T2" fmla="*/ 157 w 3735"/>
                <a:gd name="T3" fmla="*/ 524 h 2250"/>
                <a:gd name="T4" fmla="*/ 186 w 3735"/>
                <a:gd name="T5" fmla="*/ 740 h 2250"/>
                <a:gd name="T6" fmla="*/ 6 w 3735"/>
                <a:gd name="T7" fmla="*/ 808 h 2250"/>
                <a:gd name="T8" fmla="*/ 28 w 3735"/>
                <a:gd name="T9" fmla="*/ 1031 h 2250"/>
                <a:gd name="T10" fmla="*/ 170 w 3735"/>
                <a:gd name="T11" fmla="*/ 1169 h 2250"/>
                <a:gd name="T12" fmla="*/ 352 w 3735"/>
                <a:gd name="T13" fmla="*/ 1342 h 2250"/>
                <a:gd name="T14" fmla="*/ 591 w 3735"/>
                <a:gd name="T15" fmla="*/ 1423 h 2250"/>
                <a:gd name="T16" fmla="*/ 785 w 3735"/>
                <a:gd name="T17" fmla="*/ 1619 h 2250"/>
                <a:gd name="T18" fmla="*/ 953 w 3735"/>
                <a:gd name="T19" fmla="*/ 1777 h 2250"/>
                <a:gd name="T20" fmla="*/ 1065 w 3735"/>
                <a:gd name="T21" fmla="*/ 1856 h 2250"/>
                <a:gd name="T22" fmla="*/ 1192 w 3735"/>
                <a:gd name="T23" fmla="*/ 1972 h 2250"/>
                <a:gd name="T24" fmla="*/ 1319 w 3735"/>
                <a:gd name="T25" fmla="*/ 2005 h 2250"/>
                <a:gd name="T26" fmla="*/ 1594 w 3735"/>
                <a:gd name="T27" fmla="*/ 2072 h 2250"/>
                <a:gd name="T28" fmla="*/ 1739 w 3735"/>
                <a:gd name="T29" fmla="*/ 2182 h 2250"/>
                <a:gd name="T30" fmla="*/ 1921 w 3735"/>
                <a:gd name="T31" fmla="*/ 2076 h 2250"/>
                <a:gd name="T32" fmla="*/ 2187 w 3735"/>
                <a:gd name="T33" fmla="*/ 2150 h 2250"/>
                <a:gd name="T34" fmla="*/ 2391 w 3735"/>
                <a:gd name="T35" fmla="*/ 2214 h 2250"/>
                <a:gd name="T36" fmla="*/ 2579 w 3735"/>
                <a:gd name="T37" fmla="*/ 2122 h 2250"/>
                <a:gd name="T38" fmla="*/ 2796 w 3735"/>
                <a:gd name="T39" fmla="*/ 1996 h 2250"/>
                <a:gd name="T40" fmla="*/ 3016 w 3735"/>
                <a:gd name="T41" fmla="*/ 2033 h 2250"/>
                <a:gd name="T42" fmla="*/ 3177 w 3735"/>
                <a:gd name="T43" fmla="*/ 2001 h 2250"/>
                <a:gd name="T44" fmla="*/ 3202 w 3735"/>
                <a:gd name="T45" fmla="*/ 2068 h 2250"/>
                <a:gd name="T46" fmla="*/ 3192 w 3735"/>
                <a:gd name="T47" fmla="*/ 2201 h 2250"/>
                <a:gd name="T48" fmla="*/ 3376 w 3735"/>
                <a:gd name="T49" fmla="*/ 2223 h 2250"/>
                <a:gd name="T50" fmla="*/ 3529 w 3735"/>
                <a:gd name="T51" fmla="*/ 2235 h 2250"/>
                <a:gd name="T52" fmla="*/ 3595 w 3735"/>
                <a:gd name="T53" fmla="*/ 2205 h 2250"/>
                <a:gd name="T54" fmla="*/ 3636 w 3735"/>
                <a:gd name="T55" fmla="*/ 2080 h 2250"/>
                <a:gd name="T56" fmla="*/ 3692 w 3735"/>
                <a:gd name="T57" fmla="*/ 2008 h 2250"/>
                <a:gd name="T58" fmla="*/ 3719 w 3735"/>
                <a:gd name="T59" fmla="*/ 1830 h 2250"/>
                <a:gd name="T60" fmla="*/ 3686 w 3735"/>
                <a:gd name="T61" fmla="*/ 1600 h 2250"/>
                <a:gd name="T62" fmla="*/ 3681 w 3735"/>
                <a:gd name="T63" fmla="*/ 1453 h 2250"/>
                <a:gd name="T64" fmla="*/ 3608 w 3735"/>
                <a:gd name="T65" fmla="*/ 1369 h 2250"/>
                <a:gd name="T66" fmla="*/ 3523 w 3735"/>
                <a:gd name="T67" fmla="*/ 1229 h 2250"/>
                <a:gd name="T68" fmla="*/ 3414 w 3735"/>
                <a:gd name="T69" fmla="*/ 1239 h 2250"/>
                <a:gd name="T70" fmla="*/ 3357 w 3735"/>
                <a:gd name="T71" fmla="*/ 1393 h 2250"/>
                <a:gd name="T72" fmla="*/ 3235 w 3735"/>
                <a:gd name="T73" fmla="*/ 1428 h 2250"/>
                <a:gd name="T74" fmla="*/ 3094 w 3735"/>
                <a:gd name="T75" fmla="*/ 1384 h 2250"/>
                <a:gd name="T76" fmla="*/ 2990 w 3735"/>
                <a:gd name="T77" fmla="*/ 1258 h 2250"/>
                <a:gd name="T78" fmla="*/ 2848 w 3735"/>
                <a:gd name="T79" fmla="*/ 1219 h 2250"/>
                <a:gd name="T80" fmla="*/ 2659 w 3735"/>
                <a:gd name="T81" fmla="*/ 1192 h 2250"/>
                <a:gd name="T82" fmla="*/ 2514 w 3735"/>
                <a:gd name="T83" fmla="*/ 1155 h 2250"/>
                <a:gd name="T84" fmla="*/ 2251 w 3735"/>
                <a:gd name="T85" fmla="*/ 1041 h 2250"/>
                <a:gd name="T86" fmla="*/ 2126 w 3735"/>
                <a:gd name="T87" fmla="*/ 876 h 2250"/>
                <a:gd name="T88" fmla="*/ 2067 w 3735"/>
                <a:gd name="T89" fmla="*/ 701 h 2250"/>
                <a:gd name="T90" fmla="*/ 2121 w 3735"/>
                <a:gd name="T91" fmla="*/ 594 h 2250"/>
                <a:gd name="T92" fmla="*/ 2170 w 3735"/>
                <a:gd name="T93" fmla="*/ 434 h 2250"/>
                <a:gd name="T94" fmla="*/ 2169 w 3735"/>
                <a:gd name="T95" fmla="*/ 312 h 2250"/>
                <a:gd name="T96" fmla="*/ 460 w 3735"/>
                <a:gd name="T97" fmla="*/ 0 h 2250"/>
                <a:gd name="T98" fmla="*/ 44 w 3735"/>
                <a:gd name="T99" fmla="*/ 150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35" h="2250">
                  <a:moveTo>
                    <a:pt x="44" y="150"/>
                  </a:moveTo>
                  <a:cubicBezTo>
                    <a:pt x="47" y="155"/>
                    <a:pt x="47" y="162"/>
                    <a:pt x="42" y="173"/>
                  </a:cubicBezTo>
                  <a:cubicBezTo>
                    <a:pt x="20" y="215"/>
                    <a:pt x="61" y="225"/>
                    <a:pt x="64" y="263"/>
                  </a:cubicBezTo>
                  <a:cubicBezTo>
                    <a:pt x="67" y="301"/>
                    <a:pt x="80" y="317"/>
                    <a:pt x="119" y="341"/>
                  </a:cubicBezTo>
                  <a:cubicBezTo>
                    <a:pt x="157" y="364"/>
                    <a:pt x="213" y="390"/>
                    <a:pt x="172" y="435"/>
                  </a:cubicBezTo>
                  <a:cubicBezTo>
                    <a:pt x="131" y="480"/>
                    <a:pt x="136" y="480"/>
                    <a:pt x="157" y="524"/>
                  </a:cubicBezTo>
                  <a:cubicBezTo>
                    <a:pt x="177" y="567"/>
                    <a:pt x="143" y="562"/>
                    <a:pt x="124" y="574"/>
                  </a:cubicBezTo>
                  <a:cubicBezTo>
                    <a:pt x="105" y="587"/>
                    <a:pt x="120" y="617"/>
                    <a:pt x="138" y="634"/>
                  </a:cubicBezTo>
                  <a:cubicBezTo>
                    <a:pt x="155" y="652"/>
                    <a:pt x="177" y="686"/>
                    <a:pt x="186" y="740"/>
                  </a:cubicBezTo>
                  <a:cubicBezTo>
                    <a:pt x="195" y="793"/>
                    <a:pt x="217" y="807"/>
                    <a:pt x="176" y="816"/>
                  </a:cubicBezTo>
                  <a:cubicBezTo>
                    <a:pt x="135" y="826"/>
                    <a:pt x="113" y="865"/>
                    <a:pt x="68" y="816"/>
                  </a:cubicBezTo>
                  <a:cubicBezTo>
                    <a:pt x="23" y="767"/>
                    <a:pt x="9" y="764"/>
                    <a:pt x="6" y="808"/>
                  </a:cubicBezTo>
                  <a:cubicBezTo>
                    <a:pt x="4" y="852"/>
                    <a:pt x="0" y="843"/>
                    <a:pt x="17" y="878"/>
                  </a:cubicBezTo>
                  <a:cubicBezTo>
                    <a:pt x="35" y="912"/>
                    <a:pt x="39" y="913"/>
                    <a:pt x="30" y="955"/>
                  </a:cubicBezTo>
                  <a:cubicBezTo>
                    <a:pt x="20" y="998"/>
                    <a:pt x="23" y="1002"/>
                    <a:pt x="28" y="1031"/>
                  </a:cubicBezTo>
                  <a:cubicBezTo>
                    <a:pt x="34" y="1059"/>
                    <a:pt x="41" y="1074"/>
                    <a:pt x="56" y="1059"/>
                  </a:cubicBezTo>
                  <a:cubicBezTo>
                    <a:pt x="71" y="1044"/>
                    <a:pt x="78" y="1057"/>
                    <a:pt x="93" y="1085"/>
                  </a:cubicBezTo>
                  <a:cubicBezTo>
                    <a:pt x="108" y="1114"/>
                    <a:pt x="132" y="1165"/>
                    <a:pt x="170" y="1169"/>
                  </a:cubicBezTo>
                  <a:cubicBezTo>
                    <a:pt x="209" y="1173"/>
                    <a:pt x="221" y="1195"/>
                    <a:pt x="237" y="1222"/>
                  </a:cubicBezTo>
                  <a:cubicBezTo>
                    <a:pt x="254" y="1249"/>
                    <a:pt x="222" y="1262"/>
                    <a:pt x="258" y="1275"/>
                  </a:cubicBezTo>
                  <a:cubicBezTo>
                    <a:pt x="293" y="1289"/>
                    <a:pt x="313" y="1287"/>
                    <a:pt x="352" y="1342"/>
                  </a:cubicBezTo>
                  <a:cubicBezTo>
                    <a:pt x="392" y="1397"/>
                    <a:pt x="410" y="1421"/>
                    <a:pt x="426" y="1398"/>
                  </a:cubicBezTo>
                  <a:cubicBezTo>
                    <a:pt x="442" y="1375"/>
                    <a:pt x="456" y="1328"/>
                    <a:pt x="517" y="1361"/>
                  </a:cubicBezTo>
                  <a:cubicBezTo>
                    <a:pt x="579" y="1394"/>
                    <a:pt x="583" y="1391"/>
                    <a:pt x="591" y="1423"/>
                  </a:cubicBezTo>
                  <a:cubicBezTo>
                    <a:pt x="599" y="1454"/>
                    <a:pt x="645" y="1469"/>
                    <a:pt x="666" y="1502"/>
                  </a:cubicBezTo>
                  <a:cubicBezTo>
                    <a:pt x="688" y="1535"/>
                    <a:pt x="691" y="1548"/>
                    <a:pt x="726" y="1565"/>
                  </a:cubicBezTo>
                  <a:cubicBezTo>
                    <a:pt x="762" y="1581"/>
                    <a:pt x="765" y="1579"/>
                    <a:pt x="785" y="1619"/>
                  </a:cubicBezTo>
                  <a:cubicBezTo>
                    <a:pt x="806" y="1660"/>
                    <a:pt x="813" y="1680"/>
                    <a:pt x="833" y="1658"/>
                  </a:cubicBezTo>
                  <a:cubicBezTo>
                    <a:pt x="854" y="1636"/>
                    <a:pt x="921" y="1655"/>
                    <a:pt x="919" y="1691"/>
                  </a:cubicBezTo>
                  <a:cubicBezTo>
                    <a:pt x="918" y="1726"/>
                    <a:pt x="923" y="1751"/>
                    <a:pt x="953" y="1777"/>
                  </a:cubicBezTo>
                  <a:cubicBezTo>
                    <a:pt x="983" y="1803"/>
                    <a:pt x="982" y="1797"/>
                    <a:pt x="1007" y="1826"/>
                  </a:cubicBezTo>
                  <a:cubicBezTo>
                    <a:pt x="1031" y="1854"/>
                    <a:pt x="1034" y="1831"/>
                    <a:pt x="1048" y="1826"/>
                  </a:cubicBezTo>
                  <a:cubicBezTo>
                    <a:pt x="1061" y="1820"/>
                    <a:pt x="1072" y="1842"/>
                    <a:pt x="1065" y="1856"/>
                  </a:cubicBezTo>
                  <a:cubicBezTo>
                    <a:pt x="1059" y="1870"/>
                    <a:pt x="1054" y="1890"/>
                    <a:pt x="1089" y="1905"/>
                  </a:cubicBezTo>
                  <a:cubicBezTo>
                    <a:pt x="1123" y="1920"/>
                    <a:pt x="1150" y="1894"/>
                    <a:pt x="1164" y="1921"/>
                  </a:cubicBezTo>
                  <a:cubicBezTo>
                    <a:pt x="1177" y="1949"/>
                    <a:pt x="1187" y="1950"/>
                    <a:pt x="1192" y="1972"/>
                  </a:cubicBezTo>
                  <a:cubicBezTo>
                    <a:pt x="1198" y="1994"/>
                    <a:pt x="1216" y="2024"/>
                    <a:pt x="1225" y="1990"/>
                  </a:cubicBezTo>
                  <a:cubicBezTo>
                    <a:pt x="1235" y="1956"/>
                    <a:pt x="1242" y="1984"/>
                    <a:pt x="1259" y="2005"/>
                  </a:cubicBezTo>
                  <a:cubicBezTo>
                    <a:pt x="1277" y="2027"/>
                    <a:pt x="1313" y="2027"/>
                    <a:pt x="1319" y="2005"/>
                  </a:cubicBezTo>
                  <a:cubicBezTo>
                    <a:pt x="1326" y="1983"/>
                    <a:pt x="1360" y="1992"/>
                    <a:pt x="1386" y="2022"/>
                  </a:cubicBezTo>
                  <a:cubicBezTo>
                    <a:pt x="1412" y="2051"/>
                    <a:pt x="1414" y="2061"/>
                    <a:pt x="1486" y="2072"/>
                  </a:cubicBezTo>
                  <a:cubicBezTo>
                    <a:pt x="1559" y="2083"/>
                    <a:pt x="1552" y="2070"/>
                    <a:pt x="1594" y="2072"/>
                  </a:cubicBezTo>
                  <a:cubicBezTo>
                    <a:pt x="1636" y="2073"/>
                    <a:pt x="1668" y="2054"/>
                    <a:pt x="1695" y="2061"/>
                  </a:cubicBezTo>
                  <a:cubicBezTo>
                    <a:pt x="1723" y="2068"/>
                    <a:pt x="1755" y="2055"/>
                    <a:pt x="1753" y="2096"/>
                  </a:cubicBezTo>
                  <a:cubicBezTo>
                    <a:pt x="1750" y="2137"/>
                    <a:pt x="1748" y="2165"/>
                    <a:pt x="1739" y="2182"/>
                  </a:cubicBezTo>
                  <a:cubicBezTo>
                    <a:pt x="1729" y="2200"/>
                    <a:pt x="1726" y="2230"/>
                    <a:pt x="1753" y="2210"/>
                  </a:cubicBezTo>
                  <a:cubicBezTo>
                    <a:pt x="1780" y="2189"/>
                    <a:pt x="1825" y="2144"/>
                    <a:pt x="1839" y="2124"/>
                  </a:cubicBezTo>
                  <a:cubicBezTo>
                    <a:pt x="1852" y="2103"/>
                    <a:pt x="1874" y="2085"/>
                    <a:pt x="1921" y="2076"/>
                  </a:cubicBezTo>
                  <a:cubicBezTo>
                    <a:pt x="1967" y="2066"/>
                    <a:pt x="2000" y="2040"/>
                    <a:pt x="2037" y="2069"/>
                  </a:cubicBezTo>
                  <a:cubicBezTo>
                    <a:pt x="2074" y="2098"/>
                    <a:pt x="2046" y="2109"/>
                    <a:pt x="2091" y="2125"/>
                  </a:cubicBezTo>
                  <a:cubicBezTo>
                    <a:pt x="2136" y="2141"/>
                    <a:pt x="2157" y="2154"/>
                    <a:pt x="2187" y="2150"/>
                  </a:cubicBezTo>
                  <a:cubicBezTo>
                    <a:pt x="2217" y="2146"/>
                    <a:pt x="2225" y="2159"/>
                    <a:pt x="2247" y="2177"/>
                  </a:cubicBezTo>
                  <a:cubicBezTo>
                    <a:pt x="2269" y="2195"/>
                    <a:pt x="2283" y="2223"/>
                    <a:pt x="2313" y="2225"/>
                  </a:cubicBezTo>
                  <a:cubicBezTo>
                    <a:pt x="2343" y="2226"/>
                    <a:pt x="2356" y="2200"/>
                    <a:pt x="2391" y="2214"/>
                  </a:cubicBezTo>
                  <a:cubicBezTo>
                    <a:pt x="2425" y="2227"/>
                    <a:pt x="2451" y="2232"/>
                    <a:pt x="2463" y="2196"/>
                  </a:cubicBezTo>
                  <a:cubicBezTo>
                    <a:pt x="2475" y="2161"/>
                    <a:pt x="2500" y="2162"/>
                    <a:pt x="2533" y="2155"/>
                  </a:cubicBezTo>
                  <a:cubicBezTo>
                    <a:pt x="2565" y="2148"/>
                    <a:pt x="2572" y="2147"/>
                    <a:pt x="2579" y="2122"/>
                  </a:cubicBezTo>
                  <a:cubicBezTo>
                    <a:pt x="2586" y="2096"/>
                    <a:pt x="2581" y="2061"/>
                    <a:pt x="2647" y="2076"/>
                  </a:cubicBezTo>
                  <a:cubicBezTo>
                    <a:pt x="2714" y="2091"/>
                    <a:pt x="2700" y="2085"/>
                    <a:pt x="2723" y="2064"/>
                  </a:cubicBezTo>
                  <a:cubicBezTo>
                    <a:pt x="2747" y="2042"/>
                    <a:pt x="2777" y="2024"/>
                    <a:pt x="2796" y="1996"/>
                  </a:cubicBezTo>
                  <a:cubicBezTo>
                    <a:pt x="2815" y="1968"/>
                    <a:pt x="2861" y="1954"/>
                    <a:pt x="2885" y="1964"/>
                  </a:cubicBezTo>
                  <a:cubicBezTo>
                    <a:pt x="2908" y="1973"/>
                    <a:pt x="2896" y="1992"/>
                    <a:pt x="2934" y="2007"/>
                  </a:cubicBezTo>
                  <a:cubicBezTo>
                    <a:pt x="2973" y="2021"/>
                    <a:pt x="2992" y="2047"/>
                    <a:pt x="3016" y="2033"/>
                  </a:cubicBezTo>
                  <a:cubicBezTo>
                    <a:pt x="3040" y="2018"/>
                    <a:pt x="3037" y="2011"/>
                    <a:pt x="3070" y="1993"/>
                  </a:cubicBezTo>
                  <a:cubicBezTo>
                    <a:pt x="3104" y="1975"/>
                    <a:pt x="3106" y="1967"/>
                    <a:pt x="3141" y="1978"/>
                  </a:cubicBezTo>
                  <a:cubicBezTo>
                    <a:pt x="3176" y="1989"/>
                    <a:pt x="3176" y="1984"/>
                    <a:pt x="3177" y="2001"/>
                  </a:cubicBezTo>
                  <a:cubicBezTo>
                    <a:pt x="3178" y="2018"/>
                    <a:pt x="3162" y="2029"/>
                    <a:pt x="3151" y="2042"/>
                  </a:cubicBezTo>
                  <a:cubicBezTo>
                    <a:pt x="3140" y="2055"/>
                    <a:pt x="3122" y="2081"/>
                    <a:pt x="3153" y="2083"/>
                  </a:cubicBezTo>
                  <a:cubicBezTo>
                    <a:pt x="3184" y="2084"/>
                    <a:pt x="3184" y="2055"/>
                    <a:pt x="3202" y="2068"/>
                  </a:cubicBezTo>
                  <a:cubicBezTo>
                    <a:pt x="3221" y="2081"/>
                    <a:pt x="3229" y="2105"/>
                    <a:pt x="3218" y="2120"/>
                  </a:cubicBezTo>
                  <a:cubicBezTo>
                    <a:pt x="3207" y="2135"/>
                    <a:pt x="3182" y="2146"/>
                    <a:pt x="3177" y="2165"/>
                  </a:cubicBezTo>
                  <a:cubicBezTo>
                    <a:pt x="3172" y="2184"/>
                    <a:pt x="3161" y="2211"/>
                    <a:pt x="3192" y="2201"/>
                  </a:cubicBezTo>
                  <a:cubicBezTo>
                    <a:pt x="3223" y="2191"/>
                    <a:pt x="3247" y="2202"/>
                    <a:pt x="3264" y="2208"/>
                  </a:cubicBezTo>
                  <a:cubicBezTo>
                    <a:pt x="3281" y="2214"/>
                    <a:pt x="3331" y="2213"/>
                    <a:pt x="3343" y="2230"/>
                  </a:cubicBezTo>
                  <a:cubicBezTo>
                    <a:pt x="3355" y="2246"/>
                    <a:pt x="3364" y="2250"/>
                    <a:pt x="3376" y="2223"/>
                  </a:cubicBezTo>
                  <a:cubicBezTo>
                    <a:pt x="3387" y="2195"/>
                    <a:pt x="3383" y="2174"/>
                    <a:pt x="3414" y="2166"/>
                  </a:cubicBezTo>
                  <a:cubicBezTo>
                    <a:pt x="3445" y="2158"/>
                    <a:pt x="3471" y="2167"/>
                    <a:pt x="3487" y="2178"/>
                  </a:cubicBezTo>
                  <a:cubicBezTo>
                    <a:pt x="3503" y="2188"/>
                    <a:pt x="3527" y="2217"/>
                    <a:pt x="3529" y="2235"/>
                  </a:cubicBezTo>
                  <a:cubicBezTo>
                    <a:pt x="3529" y="2236"/>
                    <a:pt x="3529" y="2237"/>
                    <a:pt x="3529" y="2238"/>
                  </a:cubicBezTo>
                  <a:cubicBezTo>
                    <a:pt x="3529" y="2238"/>
                    <a:pt x="3545" y="2230"/>
                    <a:pt x="3551" y="2221"/>
                  </a:cubicBezTo>
                  <a:cubicBezTo>
                    <a:pt x="3556" y="2212"/>
                    <a:pt x="3566" y="2189"/>
                    <a:pt x="3595" y="2205"/>
                  </a:cubicBezTo>
                  <a:cubicBezTo>
                    <a:pt x="3623" y="2222"/>
                    <a:pt x="3633" y="2208"/>
                    <a:pt x="3637" y="2189"/>
                  </a:cubicBezTo>
                  <a:cubicBezTo>
                    <a:pt x="3642" y="2171"/>
                    <a:pt x="3635" y="2156"/>
                    <a:pt x="3629" y="2137"/>
                  </a:cubicBezTo>
                  <a:cubicBezTo>
                    <a:pt x="3624" y="2119"/>
                    <a:pt x="3635" y="2089"/>
                    <a:pt x="3636" y="2080"/>
                  </a:cubicBezTo>
                  <a:cubicBezTo>
                    <a:pt x="3638" y="2070"/>
                    <a:pt x="3642" y="2058"/>
                    <a:pt x="3656" y="2068"/>
                  </a:cubicBezTo>
                  <a:cubicBezTo>
                    <a:pt x="3669" y="2078"/>
                    <a:pt x="3675" y="2070"/>
                    <a:pt x="3675" y="2051"/>
                  </a:cubicBezTo>
                  <a:cubicBezTo>
                    <a:pt x="3675" y="2031"/>
                    <a:pt x="3665" y="2013"/>
                    <a:pt x="3692" y="2008"/>
                  </a:cubicBezTo>
                  <a:cubicBezTo>
                    <a:pt x="3719" y="2004"/>
                    <a:pt x="3728" y="2008"/>
                    <a:pt x="3727" y="1985"/>
                  </a:cubicBezTo>
                  <a:cubicBezTo>
                    <a:pt x="3726" y="1962"/>
                    <a:pt x="3712" y="1936"/>
                    <a:pt x="3715" y="1918"/>
                  </a:cubicBezTo>
                  <a:cubicBezTo>
                    <a:pt x="3717" y="1901"/>
                    <a:pt x="3715" y="1847"/>
                    <a:pt x="3719" y="1830"/>
                  </a:cubicBezTo>
                  <a:cubicBezTo>
                    <a:pt x="3724" y="1812"/>
                    <a:pt x="3720" y="1800"/>
                    <a:pt x="3718" y="1760"/>
                  </a:cubicBezTo>
                  <a:cubicBezTo>
                    <a:pt x="3716" y="1721"/>
                    <a:pt x="3715" y="1689"/>
                    <a:pt x="3709" y="1670"/>
                  </a:cubicBezTo>
                  <a:cubicBezTo>
                    <a:pt x="3704" y="1651"/>
                    <a:pt x="3694" y="1622"/>
                    <a:pt x="3686" y="1600"/>
                  </a:cubicBezTo>
                  <a:cubicBezTo>
                    <a:pt x="3678" y="1577"/>
                    <a:pt x="3664" y="1570"/>
                    <a:pt x="3683" y="1560"/>
                  </a:cubicBezTo>
                  <a:cubicBezTo>
                    <a:pt x="3702" y="1550"/>
                    <a:pt x="3735" y="1538"/>
                    <a:pt x="3727" y="1520"/>
                  </a:cubicBezTo>
                  <a:cubicBezTo>
                    <a:pt x="3720" y="1502"/>
                    <a:pt x="3689" y="1471"/>
                    <a:pt x="3681" y="1453"/>
                  </a:cubicBezTo>
                  <a:cubicBezTo>
                    <a:pt x="3674" y="1436"/>
                    <a:pt x="3656" y="1421"/>
                    <a:pt x="3633" y="1420"/>
                  </a:cubicBezTo>
                  <a:cubicBezTo>
                    <a:pt x="3611" y="1418"/>
                    <a:pt x="3596" y="1414"/>
                    <a:pt x="3590" y="1398"/>
                  </a:cubicBezTo>
                  <a:cubicBezTo>
                    <a:pt x="3583" y="1382"/>
                    <a:pt x="3591" y="1384"/>
                    <a:pt x="3608" y="1369"/>
                  </a:cubicBezTo>
                  <a:cubicBezTo>
                    <a:pt x="3626" y="1354"/>
                    <a:pt x="3615" y="1351"/>
                    <a:pt x="3609" y="1331"/>
                  </a:cubicBezTo>
                  <a:cubicBezTo>
                    <a:pt x="3604" y="1312"/>
                    <a:pt x="3593" y="1302"/>
                    <a:pt x="3574" y="1282"/>
                  </a:cubicBezTo>
                  <a:cubicBezTo>
                    <a:pt x="3555" y="1261"/>
                    <a:pt x="3535" y="1243"/>
                    <a:pt x="3523" y="1229"/>
                  </a:cubicBezTo>
                  <a:cubicBezTo>
                    <a:pt x="3511" y="1214"/>
                    <a:pt x="3502" y="1193"/>
                    <a:pt x="3476" y="1207"/>
                  </a:cubicBezTo>
                  <a:cubicBezTo>
                    <a:pt x="3450" y="1220"/>
                    <a:pt x="3434" y="1211"/>
                    <a:pt x="3428" y="1214"/>
                  </a:cubicBezTo>
                  <a:cubicBezTo>
                    <a:pt x="3422" y="1217"/>
                    <a:pt x="3405" y="1230"/>
                    <a:pt x="3414" y="1239"/>
                  </a:cubicBezTo>
                  <a:cubicBezTo>
                    <a:pt x="3424" y="1248"/>
                    <a:pt x="3439" y="1269"/>
                    <a:pt x="3427" y="1286"/>
                  </a:cubicBezTo>
                  <a:cubicBezTo>
                    <a:pt x="3414" y="1304"/>
                    <a:pt x="3403" y="1314"/>
                    <a:pt x="3400" y="1341"/>
                  </a:cubicBezTo>
                  <a:cubicBezTo>
                    <a:pt x="3398" y="1368"/>
                    <a:pt x="3373" y="1382"/>
                    <a:pt x="3357" y="1393"/>
                  </a:cubicBezTo>
                  <a:cubicBezTo>
                    <a:pt x="3342" y="1404"/>
                    <a:pt x="3351" y="1430"/>
                    <a:pt x="3336" y="1438"/>
                  </a:cubicBezTo>
                  <a:cubicBezTo>
                    <a:pt x="3322" y="1446"/>
                    <a:pt x="3332" y="1451"/>
                    <a:pt x="3304" y="1442"/>
                  </a:cubicBezTo>
                  <a:cubicBezTo>
                    <a:pt x="3276" y="1432"/>
                    <a:pt x="3255" y="1416"/>
                    <a:pt x="3235" y="1428"/>
                  </a:cubicBezTo>
                  <a:cubicBezTo>
                    <a:pt x="3216" y="1440"/>
                    <a:pt x="3194" y="1460"/>
                    <a:pt x="3167" y="1443"/>
                  </a:cubicBezTo>
                  <a:cubicBezTo>
                    <a:pt x="3141" y="1425"/>
                    <a:pt x="3121" y="1416"/>
                    <a:pt x="3108" y="1413"/>
                  </a:cubicBezTo>
                  <a:cubicBezTo>
                    <a:pt x="3096" y="1409"/>
                    <a:pt x="3089" y="1402"/>
                    <a:pt x="3094" y="1384"/>
                  </a:cubicBezTo>
                  <a:cubicBezTo>
                    <a:pt x="3099" y="1365"/>
                    <a:pt x="3105" y="1356"/>
                    <a:pt x="3083" y="1344"/>
                  </a:cubicBezTo>
                  <a:cubicBezTo>
                    <a:pt x="3061" y="1333"/>
                    <a:pt x="3040" y="1314"/>
                    <a:pt x="3014" y="1293"/>
                  </a:cubicBezTo>
                  <a:cubicBezTo>
                    <a:pt x="2989" y="1273"/>
                    <a:pt x="3002" y="1275"/>
                    <a:pt x="2990" y="1258"/>
                  </a:cubicBezTo>
                  <a:cubicBezTo>
                    <a:pt x="2978" y="1241"/>
                    <a:pt x="2962" y="1234"/>
                    <a:pt x="2942" y="1230"/>
                  </a:cubicBezTo>
                  <a:cubicBezTo>
                    <a:pt x="2922" y="1225"/>
                    <a:pt x="2903" y="1223"/>
                    <a:pt x="2882" y="1230"/>
                  </a:cubicBezTo>
                  <a:cubicBezTo>
                    <a:pt x="2860" y="1236"/>
                    <a:pt x="2857" y="1225"/>
                    <a:pt x="2848" y="1219"/>
                  </a:cubicBezTo>
                  <a:cubicBezTo>
                    <a:pt x="2839" y="1213"/>
                    <a:pt x="2818" y="1215"/>
                    <a:pt x="2803" y="1214"/>
                  </a:cubicBezTo>
                  <a:cubicBezTo>
                    <a:pt x="2788" y="1214"/>
                    <a:pt x="2732" y="1220"/>
                    <a:pt x="2714" y="1207"/>
                  </a:cubicBezTo>
                  <a:cubicBezTo>
                    <a:pt x="2695" y="1193"/>
                    <a:pt x="2683" y="1192"/>
                    <a:pt x="2659" y="1192"/>
                  </a:cubicBezTo>
                  <a:cubicBezTo>
                    <a:pt x="2636" y="1192"/>
                    <a:pt x="2627" y="1194"/>
                    <a:pt x="2620" y="1177"/>
                  </a:cubicBezTo>
                  <a:cubicBezTo>
                    <a:pt x="2612" y="1160"/>
                    <a:pt x="2598" y="1156"/>
                    <a:pt x="2582" y="1166"/>
                  </a:cubicBezTo>
                  <a:cubicBezTo>
                    <a:pt x="2565" y="1176"/>
                    <a:pt x="2530" y="1174"/>
                    <a:pt x="2514" y="1155"/>
                  </a:cubicBezTo>
                  <a:cubicBezTo>
                    <a:pt x="2498" y="1136"/>
                    <a:pt x="2452" y="1104"/>
                    <a:pt x="2426" y="1094"/>
                  </a:cubicBezTo>
                  <a:cubicBezTo>
                    <a:pt x="2401" y="1084"/>
                    <a:pt x="2351" y="1065"/>
                    <a:pt x="2324" y="1056"/>
                  </a:cubicBezTo>
                  <a:cubicBezTo>
                    <a:pt x="2297" y="1048"/>
                    <a:pt x="2292" y="1034"/>
                    <a:pt x="2251" y="1041"/>
                  </a:cubicBezTo>
                  <a:cubicBezTo>
                    <a:pt x="2211" y="1048"/>
                    <a:pt x="2203" y="1048"/>
                    <a:pt x="2195" y="1029"/>
                  </a:cubicBezTo>
                  <a:cubicBezTo>
                    <a:pt x="2187" y="1010"/>
                    <a:pt x="2174" y="964"/>
                    <a:pt x="2164" y="946"/>
                  </a:cubicBezTo>
                  <a:cubicBezTo>
                    <a:pt x="2153" y="927"/>
                    <a:pt x="2130" y="900"/>
                    <a:pt x="2126" y="876"/>
                  </a:cubicBezTo>
                  <a:cubicBezTo>
                    <a:pt x="2123" y="852"/>
                    <a:pt x="2115" y="828"/>
                    <a:pt x="2096" y="812"/>
                  </a:cubicBezTo>
                  <a:cubicBezTo>
                    <a:pt x="2076" y="796"/>
                    <a:pt x="2068" y="785"/>
                    <a:pt x="2068" y="759"/>
                  </a:cubicBezTo>
                  <a:cubicBezTo>
                    <a:pt x="2067" y="734"/>
                    <a:pt x="2076" y="722"/>
                    <a:pt x="2067" y="701"/>
                  </a:cubicBezTo>
                  <a:cubicBezTo>
                    <a:pt x="2059" y="680"/>
                    <a:pt x="2059" y="658"/>
                    <a:pt x="2071" y="662"/>
                  </a:cubicBezTo>
                  <a:cubicBezTo>
                    <a:pt x="2084" y="667"/>
                    <a:pt x="2122" y="669"/>
                    <a:pt x="2125" y="647"/>
                  </a:cubicBezTo>
                  <a:cubicBezTo>
                    <a:pt x="2129" y="624"/>
                    <a:pt x="2124" y="612"/>
                    <a:pt x="2121" y="594"/>
                  </a:cubicBezTo>
                  <a:cubicBezTo>
                    <a:pt x="2118" y="576"/>
                    <a:pt x="2122" y="569"/>
                    <a:pt x="2135" y="537"/>
                  </a:cubicBezTo>
                  <a:cubicBezTo>
                    <a:pt x="2148" y="505"/>
                    <a:pt x="2168" y="485"/>
                    <a:pt x="2175" y="471"/>
                  </a:cubicBezTo>
                  <a:cubicBezTo>
                    <a:pt x="2183" y="458"/>
                    <a:pt x="2187" y="451"/>
                    <a:pt x="2170" y="434"/>
                  </a:cubicBezTo>
                  <a:cubicBezTo>
                    <a:pt x="2153" y="417"/>
                    <a:pt x="2116" y="415"/>
                    <a:pt x="2121" y="396"/>
                  </a:cubicBezTo>
                  <a:cubicBezTo>
                    <a:pt x="2126" y="377"/>
                    <a:pt x="2138" y="380"/>
                    <a:pt x="2155" y="374"/>
                  </a:cubicBezTo>
                  <a:cubicBezTo>
                    <a:pt x="2173" y="368"/>
                    <a:pt x="2192" y="333"/>
                    <a:pt x="2169" y="312"/>
                  </a:cubicBezTo>
                  <a:cubicBezTo>
                    <a:pt x="2145" y="290"/>
                    <a:pt x="1743" y="150"/>
                    <a:pt x="1743" y="150"/>
                  </a:cubicBezTo>
                  <a:cubicBezTo>
                    <a:pt x="1169" y="228"/>
                    <a:pt x="1169" y="228"/>
                    <a:pt x="1169" y="228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34" y="144"/>
                    <a:pt x="34" y="144"/>
                    <a:pt x="34" y="144"/>
                  </a:cubicBezTo>
                  <a:lnTo>
                    <a:pt x="44" y="15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2329" y="2563515"/>
              <a:ext cx="2230438" cy="1635125"/>
            </a:xfrm>
            <a:custGeom>
              <a:avLst/>
              <a:gdLst>
                <a:gd name="T0" fmla="*/ 3901 w 3988"/>
                <a:gd name="T1" fmla="*/ 1398 h 2922"/>
                <a:gd name="T2" fmla="*/ 3821 w 3988"/>
                <a:gd name="T3" fmla="*/ 1213 h 2922"/>
                <a:gd name="T4" fmla="*/ 3559 w 3988"/>
                <a:gd name="T5" fmla="*/ 1048 h 2922"/>
                <a:gd name="T6" fmla="*/ 3173 w 3988"/>
                <a:gd name="T7" fmla="*/ 949 h 2922"/>
                <a:gd name="T8" fmla="*/ 3196 w 3988"/>
                <a:gd name="T9" fmla="*/ 744 h 2922"/>
                <a:gd name="T10" fmla="*/ 3158 w 3988"/>
                <a:gd name="T11" fmla="*/ 505 h 2922"/>
                <a:gd name="T12" fmla="*/ 3043 w 3988"/>
                <a:gd name="T13" fmla="*/ 340 h 2922"/>
                <a:gd name="T14" fmla="*/ 2813 w 3988"/>
                <a:gd name="T15" fmla="*/ 146 h 2922"/>
                <a:gd name="T16" fmla="*/ 2691 w 3988"/>
                <a:gd name="T17" fmla="*/ 18 h 2922"/>
                <a:gd name="T18" fmla="*/ 2496 w 3988"/>
                <a:gd name="T19" fmla="*/ 143 h 2922"/>
                <a:gd name="T20" fmla="*/ 2411 w 3988"/>
                <a:gd name="T21" fmla="*/ 408 h 2922"/>
                <a:gd name="T22" fmla="*/ 2236 w 3988"/>
                <a:gd name="T23" fmla="*/ 409 h 2922"/>
                <a:gd name="T24" fmla="*/ 1991 w 3988"/>
                <a:gd name="T25" fmla="*/ 423 h 2922"/>
                <a:gd name="T26" fmla="*/ 1892 w 3988"/>
                <a:gd name="T27" fmla="*/ 684 h 2922"/>
                <a:gd name="T28" fmla="*/ 1745 w 3988"/>
                <a:gd name="T29" fmla="*/ 704 h 2922"/>
                <a:gd name="T30" fmla="*/ 1483 w 3988"/>
                <a:gd name="T31" fmla="*/ 737 h 2922"/>
                <a:gd name="T32" fmla="*/ 1525 w 3988"/>
                <a:gd name="T33" fmla="*/ 925 h 2922"/>
                <a:gd name="T34" fmla="*/ 1488 w 3988"/>
                <a:gd name="T35" fmla="*/ 1163 h 2922"/>
                <a:gd name="T36" fmla="*/ 1354 w 3988"/>
                <a:gd name="T37" fmla="*/ 1330 h 2922"/>
                <a:gd name="T38" fmla="*/ 1068 w 3988"/>
                <a:gd name="T39" fmla="*/ 1438 h 2922"/>
                <a:gd name="T40" fmla="*/ 725 w 3988"/>
                <a:gd name="T41" fmla="*/ 1500 h 2922"/>
                <a:gd name="T42" fmla="*/ 510 w 3988"/>
                <a:gd name="T43" fmla="*/ 1488 h 2922"/>
                <a:gd name="T44" fmla="*/ 350 w 3988"/>
                <a:gd name="T45" fmla="*/ 1540 h 2922"/>
                <a:gd name="T46" fmla="*/ 114 w 3988"/>
                <a:gd name="T47" fmla="*/ 1607 h 2922"/>
                <a:gd name="T48" fmla="*/ 4 w 3988"/>
                <a:gd name="T49" fmla="*/ 1693 h 2922"/>
                <a:gd name="T50" fmla="*/ 76 w 3988"/>
                <a:gd name="T51" fmla="*/ 1877 h 2922"/>
                <a:gd name="T52" fmla="*/ 171 w 3988"/>
                <a:gd name="T53" fmla="*/ 2086 h 2922"/>
                <a:gd name="T54" fmla="*/ 130 w 3988"/>
                <a:gd name="T55" fmla="*/ 2251 h 2922"/>
                <a:gd name="T56" fmla="*/ 279 w 3988"/>
                <a:gd name="T57" fmla="*/ 2457 h 2922"/>
                <a:gd name="T58" fmla="*/ 576 w 3988"/>
                <a:gd name="T59" fmla="*/ 2679 h 2922"/>
                <a:gd name="T60" fmla="*/ 945 w 3988"/>
                <a:gd name="T61" fmla="*/ 2675 h 2922"/>
                <a:gd name="T62" fmla="*/ 1219 w 3988"/>
                <a:gd name="T63" fmla="*/ 2835 h 2922"/>
                <a:gd name="T64" fmla="*/ 1471 w 3988"/>
                <a:gd name="T65" fmla="*/ 2807 h 2922"/>
                <a:gd name="T66" fmla="*/ 1713 w 3988"/>
                <a:gd name="T67" fmla="*/ 2912 h 2922"/>
                <a:gd name="T68" fmla="*/ 1876 w 3988"/>
                <a:gd name="T69" fmla="*/ 2866 h 2922"/>
                <a:gd name="T70" fmla="*/ 2154 w 3988"/>
                <a:gd name="T71" fmla="*/ 2799 h 2922"/>
                <a:gd name="T72" fmla="*/ 2494 w 3988"/>
                <a:gd name="T73" fmla="*/ 2799 h 2922"/>
                <a:gd name="T74" fmla="*/ 2756 w 3988"/>
                <a:gd name="T75" fmla="*/ 2874 h 2922"/>
                <a:gd name="T76" fmla="*/ 2937 w 3988"/>
                <a:gd name="T77" fmla="*/ 2845 h 2922"/>
                <a:gd name="T78" fmla="*/ 2972 w 3988"/>
                <a:gd name="T79" fmla="*/ 2668 h 2922"/>
                <a:gd name="T80" fmla="*/ 2842 w 3988"/>
                <a:gd name="T81" fmla="*/ 2518 h 2922"/>
                <a:gd name="T82" fmla="*/ 2941 w 3988"/>
                <a:gd name="T83" fmla="*/ 2354 h 2922"/>
                <a:gd name="T84" fmla="*/ 3212 w 3988"/>
                <a:gd name="T85" fmla="*/ 2328 h 2922"/>
                <a:gd name="T86" fmla="*/ 3447 w 3988"/>
                <a:gd name="T87" fmla="*/ 2274 h 2922"/>
                <a:gd name="T88" fmla="*/ 3499 w 3988"/>
                <a:gd name="T89" fmla="*/ 2164 h 2922"/>
                <a:gd name="T90" fmla="*/ 3540 w 3988"/>
                <a:gd name="T91" fmla="*/ 1915 h 2922"/>
                <a:gd name="T92" fmla="*/ 3819 w 3988"/>
                <a:gd name="T93" fmla="*/ 1741 h 2922"/>
                <a:gd name="T94" fmla="*/ 3971 w 3988"/>
                <a:gd name="T95" fmla="*/ 1587 h 2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88" h="2922">
                  <a:moveTo>
                    <a:pt x="3985" y="1564"/>
                  </a:moveTo>
                  <a:cubicBezTo>
                    <a:pt x="3981" y="1558"/>
                    <a:pt x="3983" y="1557"/>
                    <a:pt x="3981" y="1546"/>
                  </a:cubicBezTo>
                  <a:cubicBezTo>
                    <a:pt x="3975" y="1516"/>
                    <a:pt x="3943" y="1471"/>
                    <a:pt x="3929" y="1460"/>
                  </a:cubicBezTo>
                  <a:cubicBezTo>
                    <a:pt x="3916" y="1448"/>
                    <a:pt x="3908" y="1414"/>
                    <a:pt x="3901" y="1398"/>
                  </a:cubicBezTo>
                  <a:cubicBezTo>
                    <a:pt x="3894" y="1382"/>
                    <a:pt x="3890" y="1357"/>
                    <a:pt x="3881" y="1327"/>
                  </a:cubicBezTo>
                  <a:cubicBezTo>
                    <a:pt x="3872" y="1298"/>
                    <a:pt x="3884" y="1293"/>
                    <a:pt x="3850" y="1274"/>
                  </a:cubicBezTo>
                  <a:cubicBezTo>
                    <a:pt x="3816" y="1255"/>
                    <a:pt x="3832" y="1257"/>
                    <a:pt x="3843" y="1239"/>
                  </a:cubicBezTo>
                  <a:cubicBezTo>
                    <a:pt x="3854" y="1221"/>
                    <a:pt x="3847" y="1213"/>
                    <a:pt x="3821" y="1213"/>
                  </a:cubicBezTo>
                  <a:cubicBezTo>
                    <a:pt x="3795" y="1213"/>
                    <a:pt x="3754" y="1212"/>
                    <a:pt x="3725" y="1178"/>
                  </a:cubicBezTo>
                  <a:cubicBezTo>
                    <a:pt x="3695" y="1144"/>
                    <a:pt x="3687" y="1150"/>
                    <a:pt x="3670" y="1134"/>
                  </a:cubicBezTo>
                  <a:cubicBezTo>
                    <a:pt x="3654" y="1117"/>
                    <a:pt x="3626" y="1118"/>
                    <a:pt x="3609" y="1091"/>
                  </a:cubicBezTo>
                  <a:cubicBezTo>
                    <a:pt x="3591" y="1064"/>
                    <a:pt x="3588" y="1051"/>
                    <a:pt x="3559" y="1048"/>
                  </a:cubicBezTo>
                  <a:cubicBezTo>
                    <a:pt x="3530" y="1044"/>
                    <a:pt x="3444" y="1026"/>
                    <a:pt x="3419" y="1019"/>
                  </a:cubicBezTo>
                  <a:cubicBezTo>
                    <a:pt x="3393" y="1012"/>
                    <a:pt x="3338" y="1010"/>
                    <a:pt x="3306" y="1001"/>
                  </a:cubicBezTo>
                  <a:cubicBezTo>
                    <a:pt x="3273" y="993"/>
                    <a:pt x="3253" y="979"/>
                    <a:pt x="3239" y="969"/>
                  </a:cubicBezTo>
                  <a:cubicBezTo>
                    <a:pt x="3225" y="958"/>
                    <a:pt x="3192" y="955"/>
                    <a:pt x="3173" y="949"/>
                  </a:cubicBezTo>
                  <a:cubicBezTo>
                    <a:pt x="3154" y="943"/>
                    <a:pt x="3128" y="919"/>
                    <a:pt x="3124" y="896"/>
                  </a:cubicBezTo>
                  <a:cubicBezTo>
                    <a:pt x="3120" y="873"/>
                    <a:pt x="3136" y="851"/>
                    <a:pt x="3145" y="834"/>
                  </a:cubicBezTo>
                  <a:cubicBezTo>
                    <a:pt x="3154" y="817"/>
                    <a:pt x="3178" y="794"/>
                    <a:pt x="3184" y="785"/>
                  </a:cubicBezTo>
                  <a:cubicBezTo>
                    <a:pt x="3189" y="777"/>
                    <a:pt x="3206" y="770"/>
                    <a:pt x="3196" y="744"/>
                  </a:cubicBezTo>
                  <a:cubicBezTo>
                    <a:pt x="3187" y="719"/>
                    <a:pt x="3173" y="697"/>
                    <a:pt x="3190" y="684"/>
                  </a:cubicBezTo>
                  <a:cubicBezTo>
                    <a:pt x="3207" y="672"/>
                    <a:pt x="3223" y="650"/>
                    <a:pt x="3215" y="625"/>
                  </a:cubicBezTo>
                  <a:cubicBezTo>
                    <a:pt x="3208" y="599"/>
                    <a:pt x="3202" y="582"/>
                    <a:pt x="3187" y="563"/>
                  </a:cubicBezTo>
                  <a:cubicBezTo>
                    <a:pt x="3172" y="544"/>
                    <a:pt x="3168" y="531"/>
                    <a:pt x="3158" y="505"/>
                  </a:cubicBezTo>
                  <a:cubicBezTo>
                    <a:pt x="3148" y="478"/>
                    <a:pt x="3151" y="453"/>
                    <a:pt x="3148" y="440"/>
                  </a:cubicBezTo>
                  <a:cubicBezTo>
                    <a:pt x="3146" y="426"/>
                    <a:pt x="3120" y="384"/>
                    <a:pt x="3107" y="369"/>
                  </a:cubicBezTo>
                  <a:cubicBezTo>
                    <a:pt x="3093" y="353"/>
                    <a:pt x="3096" y="342"/>
                    <a:pt x="3079" y="356"/>
                  </a:cubicBezTo>
                  <a:cubicBezTo>
                    <a:pt x="3063" y="369"/>
                    <a:pt x="3056" y="362"/>
                    <a:pt x="3043" y="340"/>
                  </a:cubicBezTo>
                  <a:cubicBezTo>
                    <a:pt x="3029" y="317"/>
                    <a:pt x="3008" y="298"/>
                    <a:pt x="2982" y="309"/>
                  </a:cubicBezTo>
                  <a:cubicBezTo>
                    <a:pt x="2956" y="321"/>
                    <a:pt x="2918" y="322"/>
                    <a:pt x="2898" y="290"/>
                  </a:cubicBezTo>
                  <a:cubicBezTo>
                    <a:pt x="2879" y="258"/>
                    <a:pt x="2872" y="239"/>
                    <a:pt x="2867" y="210"/>
                  </a:cubicBezTo>
                  <a:cubicBezTo>
                    <a:pt x="2862" y="181"/>
                    <a:pt x="2821" y="163"/>
                    <a:pt x="2813" y="146"/>
                  </a:cubicBezTo>
                  <a:cubicBezTo>
                    <a:pt x="2806" y="129"/>
                    <a:pt x="2781" y="86"/>
                    <a:pt x="2786" y="76"/>
                  </a:cubicBezTo>
                  <a:cubicBezTo>
                    <a:pt x="2791" y="66"/>
                    <a:pt x="2792" y="50"/>
                    <a:pt x="2782" y="41"/>
                  </a:cubicBezTo>
                  <a:cubicBezTo>
                    <a:pt x="2771" y="32"/>
                    <a:pt x="2755" y="33"/>
                    <a:pt x="2730" y="35"/>
                  </a:cubicBezTo>
                  <a:cubicBezTo>
                    <a:pt x="2706" y="37"/>
                    <a:pt x="2702" y="37"/>
                    <a:pt x="2691" y="18"/>
                  </a:cubicBezTo>
                  <a:cubicBezTo>
                    <a:pt x="2681" y="0"/>
                    <a:pt x="2669" y="4"/>
                    <a:pt x="2648" y="12"/>
                  </a:cubicBezTo>
                  <a:cubicBezTo>
                    <a:pt x="2628" y="20"/>
                    <a:pt x="2618" y="28"/>
                    <a:pt x="2619" y="50"/>
                  </a:cubicBezTo>
                  <a:cubicBezTo>
                    <a:pt x="2620" y="71"/>
                    <a:pt x="2625" y="106"/>
                    <a:pt x="2584" y="126"/>
                  </a:cubicBezTo>
                  <a:cubicBezTo>
                    <a:pt x="2543" y="146"/>
                    <a:pt x="2523" y="144"/>
                    <a:pt x="2496" y="143"/>
                  </a:cubicBezTo>
                  <a:cubicBezTo>
                    <a:pt x="2469" y="142"/>
                    <a:pt x="2450" y="166"/>
                    <a:pt x="2437" y="188"/>
                  </a:cubicBezTo>
                  <a:cubicBezTo>
                    <a:pt x="2425" y="209"/>
                    <a:pt x="2420" y="248"/>
                    <a:pt x="2420" y="277"/>
                  </a:cubicBezTo>
                  <a:cubicBezTo>
                    <a:pt x="2420" y="306"/>
                    <a:pt x="2417" y="343"/>
                    <a:pt x="2421" y="358"/>
                  </a:cubicBezTo>
                  <a:cubicBezTo>
                    <a:pt x="2425" y="374"/>
                    <a:pt x="2420" y="399"/>
                    <a:pt x="2411" y="408"/>
                  </a:cubicBezTo>
                  <a:cubicBezTo>
                    <a:pt x="2401" y="416"/>
                    <a:pt x="2375" y="427"/>
                    <a:pt x="2358" y="431"/>
                  </a:cubicBezTo>
                  <a:cubicBezTo>
                    <a:pt x="2341" y="434"/>
                    <a:pt x="2329" y="439"/>
                    <a:pt x="2316" y="446"/>
                  </a:cubicBezTo>
                  <a:cubicBezTo>
                    <a:pt x="2303" y="453"/>
                    <a:pt x="2282" y="444"/>
                    <a:pt x="2276" y="424"/>
                  </a:cubicBezTo>
                  <a:cubicBezTo>
                    <a:pt x="2270" y="404"/>
                    <a:pt x="2268" y="408"/>
                    <a:pt x="2236" y="409"/>
                  </a:cubicBezTo>
                  <a:cubicBezTo>
                    <a:pt x="2204" y="410"/>
                    <a:pt x="2163" y="401"/>
                    <a:pt x="2138" y="380"/>
                  </a:cubicBezTo>
                  <a:cubicBezTo>
                    <a:pt x="2114" y="358"/>
                    <a:pt x="2084" y="349"/>
                    <a:pt x="2068" y="336"/>
                  </a:cubicBezTo>
                  <a:cubicBezTo>
                    <a:pt x="2053" y="322"/>
                    <a:pt x="2032" y="326"/>
                    <a:pt x="2027" y="354"/>
                  </a:cubicBezTo>
                  <a:cubicBezTo>
                    <a:pt x="2022" y="383"/>
                    <a:pt x="2023" y="385"/>
                    <a:pt x="1991" y="423"/>
                  </a:cubicBezTo>
                  <a:cubicBezTo>
                    <a:pt x="1959" y="461"/>
                    <a:pt x="1941" y="498"/>
                    <a:pt x="1935" y="516"/>
                  </a:cubicBezTo>
                  <a:cubicBezTo>
                    <a:pt x="1928" y="534"/>
                    <a:pt x="1915" y="547"/>
                    <a:pt x="1916" y="576"/>
                  </a:cubicBezTo>
                  <a:cubicBezTo>
                    <a:pt x="1917" y="604"/>
                    <a:pt x="1912" y="602"/>
                    <a:pt x="1894" y="626"/>
                  </a:cubicBezTo>
                  <a:cubicBezTo>
                    <a:pt x="1875" y="650"/>
                    <a:pt x="1866" y="668"/>
                    <a:pt x="1892" y="684"/>
                  </a:cubicBezTo>
                  <a:cubicBezTo>
                    <a:pt x="1919" y="699"/>
                    <a:pt x="1916" y="703"/>
                    <a:pt x="1906" y="724"/>
                  </a:cubicBezTo>
                  <a:cubicBezTo>
                    <a:pt x="1896" y="746"/>
                    <a:pt x="1897" y="762"/>
                    <a:pt x="1870" y="748"/>
                  </a:cubicBezTo>
                  <a:cubicBezTo>
                    <a:pt x="1844" y="735"/>
                    <a:pt x="1813" y="740"/>
                    <a:pt x="1801" y="714"/>
                  </a:cubicBezTo>
                  <a:cubicBezTo>
                    <a:pt x="1790" y="689"/>
                    <a:pt x="1769" y="696"/>
                    <a:pt x="1745" y="704"/>
                  </a:cubicBezTo>
                  <a:cubicBezTo>
                    <a:pt x="1722" y="712"/>
                    <a:pt x="1693" y="714"/>
                    <a:pt x="1671" y="714"/>
                  </a:cubicBezTo>
                  <a:cubicBezTo>
                    <a:pt x="1649" y="713"/>
                    <a:pt x="1620" y="703"/>
                    <a:pt x="1588" y="706"/>
                  </a:cubicBezTo>
                  <a:cubicBezTo>
                    <a:pt x="1557" y="709"/>
                    <a:pt x="1542" y="718"/>
                    <a:pt x="1522" y="715"/>
                  </a:cubicBezTo>
                  <a:cubicBezTo>
                    <a:pt x="1502" y="712"/>
                    <a:pt x="1475" y="716"/>
                    <a:pt x="1483" y="737"/>
                  </a:cubicBezTo>
                  <a:cubicBezTo>
                    <a:pt x="1491" y="757"/>
                    <a:pt x="1483" y="762"/>
                    <a:pt x="1511" y="760"/>
                  </a:cubicBezTo>
                  <a:cubicBezTo>
                    <a:pt x="1539" y="758"/>
                    <a:pt x="1555" y="768"/>
                    <a:pt x="1551" y="780"/>
                  </a:cubicBezTo>
                  <a:cubicBezTo>
                    <a:pt x="1547" y="791"/>
                    <a:pt x="1538" y="813"/>
                    <a:pt x="1534" y="836"/>
                  </a:cubicBezTo>
                  <a:cubicBezTo>
                    <a:pt x="1529" y="859"/>
                    <a:pt x="1523" y="896"/>
                    <a:pt x="1525" y="925"/>
                  </a:cubicBezTo>
                  <a:cubicBezTo>
                    <a:pt x="1528" y="955"/>
                    <a:pt x="1539" y="991"/>
                    <a:pt x="1547" y="1010"/>
                  </a:cubicBezTo>
                  <a:cubicBezTo>
                    <a:pt x="1555" y="1029"/>
                    <a:pt x="1565" y="1089"/>
                    <a:pt x="1553" y="1099"/>
                  </a:cubicBezTo>
                  <a:cubicBezTo>
                    <a:pt x="1540" y="1109"/>
                    <a:pt x="1511" y="1112"/>
                    <a:pt x="1504" y="1128"/>
                  </a:cubicBezTo>
                  <a:cubicBezTo>
                    <a:pt x="1497" y="1145"/>
                    <a:pt x="1514" y="1156"/>
                    <a:pt x="1488" y="1163"/>
                  </a:cubicBezTo>
                  <a:cubicBezTo>
                    <a:pt x="1463" y="1171"/>
                    <a:pt x="1448" y="1183"/>
                    <a:pt x="1447" y="1208"/>
                  </a:cubicBezTo>
                  <a:cubicBezTo>
                    <a:pt x="1447" y="1233"/>
                    <a:pt x="1449" y="1268"/>
                    <a:pt x="1443" y="1288"/>
                  </a:cubicBezTo>
                  <a:cubicBezTo>
                    <a:pt x="1437" y="1308"/>
                    <a:pt x="1441" y="1317"/>
                    <a:pt x="1419" y="1317"/>
                  </a:cubicBezTo>
                  <a:cubicBezTo>
                    <a:pt x="1398" y="1317"/>
                    <a:pt x="1378" y="1304"/>
                    <a:pt x="1354" y="1330"/>
                  </a:cubicBezTo>
                  <a:cubicBezTo>
                    <a:pt x="1330" y="1357"/>
                    <a:pt x="1321" y="1363"/>
                    <a:pt x="1290" y="1355"/>
                  </a:cubicBezTo>
                  <a:cubicBezTo>
                    <a:pt x="1260" y="1347"/>
                    <a:pt x="1253" y="1343"/>
                    <a:pt x="1213" y="1360"/>
                  </a:cubicBezTo>
                  <a:cubicBezTo>
                    <a:pt x="1174" y="1377"/>
                    <a:pt x="1127" y="1399"/>
                    <a:pt x="1108" y="1404"/>
                  </a:cubicBezTo>
                  <a:cubicBezTo>
                    <a:pt x="1089" y="1410"/>
                    <a:pt x="1087" y="1414"/>
                    <a:pt x="1068" y="1438"/>
                  </a:cubicBezTo>
                  <a:cubicBezTo>
                    <a:pt x="1049" y="1463"/>
                    <a:pt x="1042" y="1469"/>
                    <a:pt x="1005" y="1468"/>
                  </a:cubicBezTo>
                  <a:cubicBezTo>
                    <a:pt x="969" y="1468"/>
                    <a:pt x="908" y="1460"/>
                    <a:pt x="874" y="1458"/>
                  </a:cubicBezTo>
                  <a:cubicBezTo>
                    <a:pt x="840" y="1457"/>
                    <a:pt x="775" y="1437"/>
                    <a:pt x="756" y="1459"/>
                  </a:cubicBezTo>
                  <a:cubicBezTo>
                    <a:pt x="737" y="1481"/>
                    <a:pt x="728" y="1479"/>
                    <a:pt x="725" y="1500"/>
                  </a:cubicBezTo>
                  <a:cubicBezTo>
                    <a:pt x="723" y="1520"/>
                    <a:pt x="731" y="1533"/>
                    <a:pt x="706" y="1548"/>
                  </a:cubicBezTo>
                  <a:cubicBezTo>
                    <a:pt x="680" y="1562"/>
                    <a:pt x="643" y="1565"/>
                    <a:pt x="617" y="1565"/>
                  </a:cubicBezTo>
                  <a:cubicBezTo>
                    <a:pt x="590" y="1564"/>
                    <a:pt x="551" y="1569"/>
                    <a:pt x="539" y="1547"/>
                  </a:cubicBezTo>
                  <a:cubicBezTo>
                    <a:pt x="527" y="1525"/>
                    <a:pt x="532" y="1488"/>
                    <a:pt x="510" y="1488"/>
                  </a:cubicBezTo>
                  <a:cubicBezTo>
                    <a:pt x="487" y="1487"/>
                    <a:pt x="482" y="1508"/>
                    <a:pt x="454" y="1516"/>
                  </a:cubicBezTo>
                  <a:cubicBezTo>
                    <a:pt x="426" y="1523"/>
                    <a:pt x="400" y="1526"/>
                    <a:pt x="387" y="1511"/>
                  </a:cubicBezTo>
                  <a:cubicBezTo>
                    <a:pt x="373" y="1496"/>
                    <a:pt x="365" y="1508"/>
                    <a:pt x="371" y="1522"/>
                  </a:cubicBezTo>
                  <a:cubicBezTo>
                    <a:pt x="377" y="1535"/>
                    <a:pt x="364" y="1543"/>
                    <a:pt x="350" y="1540"/>
                  </a:cubicBezTo>
                  <a:cubicBezTo>
                    <a:pt x="335" y="1537"/>
                    <a:pt x="297" y="1539"/>
                    <a:pt x="279" y="1555"/>
                  </a:cubicBezTo>
                  <a:cubicBezTo>
                    <a:pt x="262" y="1572"/>
                    <a:pt x="229" y="1572"/>
                    <a:pt x="211" y="1564"/>
                  </a:cubicBezTo>
                  <a:cubicBezTo>
                    <a:pt x="193" y="1556"/>
                    <a:pt x="169" y="1549"/>
                    <a:pt x="150" y="1573"/>
                  </a:cubicBezTo>
                  <a:cubicBezTo>
                    <a:pt x="131" y="1597"/>
                    <a:pt x="133" y="1610"/>
                    <a:pt x="114" y="1607"/>
                  </a:cubicBezTo>
                  <a:cubicBezTo>
                    <a:pt x="95" y="1604"/>
                    <a:pt x="87" y="1617"/>
                    <a:pt x="87" y="1634"/>
                  </a:cubicBezTo>
                  <a:cubicBezTo>
                    <a:pt x="87" y="1651"/>
                    <a:pt x="92" y="1670"/>
                    <a:pt x="69" y="1677"/>
                  </a:cubicBezTo>
                  <a:cubicBezTo>
                    <a:pt x="46" y="1684"/>
                    <a:pt x="22" y="1671"/>
                    <a:pt x="12" y="1678"/>
                  </a:cubicBezTo>
                  <a:cubicBezTo>
                    <a:pt x="1" y="1685"/>
                    <a:pt x="4" y="1688"/>
                    <a:pt x="4" y="1693"/>
                  </a:cubicBezTo>
                  <a:cubicBezTo>
                    <a:pt x="4" y="1693"/>
                    <a:pt x="4" y="1722"/>
                    <a:pt x="11" y="1737"/>
                  </a:cubicBezTo>
                  <a:cubicBezTo>
                    <a:pt x="18" y="1753"/>
                    <a:pt x="22" y="1782"/>
                    <a:pt x="11" y="1799"/>
                  </a:cubicBezTo>
                  <a:cubicBezTo>
                    <a:pt x="0" y="1815"/>
                    <a:pt x="15" y="1872"/>
                    <a:pt x="29" y="1882"/>
                  </a:cubicBezTo>
                  <a:cubicBezTo>
                    <a:pt x="42" y="1891"/>
                    <a:pt x="76" y="1884"/>
                    <a:pt x="76" y="1877"/>
                  </a:cubicBezTo>
                  <a:cubicBezTo>
                    <a:pt x="76" y="1869"/>
                    <a:pt x="116" y="1877"/>
                    <a:pt x="128" y="1886"/>
                  </a:cubicBezTo>
                  <a:cubicBezTo>
                    <a:pt x="140" y="1895"/>
                    <a:pt x="184" y="1913"/>
                    <a:pt x="177" y="1942"/>
                  </a:cubicBezTo>
                  <a:cubicBezTo>
                    <a:pt x="170" y="1971"/>
                    <a:pt x="166" y="1983"/>
                    <a:pt x="171" y="2018"/>
                  </a:cubicBezTo>
                  <a:cubicBezTo>
                    <a:pt x="176" y="2053"/>
                    <a:pt x="182" y="2078"/>
                    <a:pt x="171" y="2086"/>
                  </a:cubicBezTo>
                  <a:cubicBezTo>
                    <a:pt x="160" y="2093"/>
                    <a:pt x="145" y="2109"/>
                    <a:pt x="165" y="2133"/>
                  </a:cubicBezTo>
                  <a:cubicBezTo>
                    <a:pt x="184" y="2156"/>
                    <a:pt x="186" y="2181"/>
                    <a:pt x="159" y="2184"/>
                  </a:cubicBezTo>
                  <a:cubicBezTo>
                    <a:pt x="131" y="2187"/>
                    <a:pt x="70" y="2170"/>
                    <a:pt x="76" y="2200"/>
                  </a:cubicBezTo>
                  <a:cubicBezTo>
                    <a:pt x="82" y="2231"/>
                    <a:pt x="98" y="2243"/>
                    <a:pt x="130" y="2251"/>
                  </a:cubicBezTo>
                  <a:cubicBezTo>
                    <a:pt x="162" y="2258"/>
                    <a:pt x="198" y="2261"/>
                    <a:pt x="210" y="2293"/>
                  </a:cubicBezTo>
                  <a:cubicBezTo>
                    <a:pt x="222" y="2324"/>
                    <a:pt x="219" y="2318"/>
                    <a:pt x="236" y="2334"/>
                  </a:cubicBezTo>
                  <a:cubicBezTo>
                    <a:pt x="252" y="2349"/>
                    <a:pt x="254" y="2357"/>
                    <a:pt x="264" y="2379"/>
                  </a:cubicBezTo>
                  <a:cubicBezTo>
                    <a:pt x="275" y="2400"/>
                    <a:pt x="272" y="2425"/>
                    <a:pt x="279" y="2457"/>
                  </a:cubicBezTo>
                  <a:cubicBezTo>
                    <a:pt x="285" y="2488"/>
                    <a:pt x="266" y="2532"/>
                    <a:pt x="310" y="2551"/>
                  </a:cubicBezTo>
                  <a:cubicBezTo>
                    <a:pt x="354" y="2569"/>
                    <a:pt x="358" y="2573"/>
                    <a:pt x="382" y="2601"/>
                  </a:cubicBezTo>
                  <a:cubicBezTo>
                    <a:pt x="407" y="2629"/>
                    <a:pt x="463" y="2652"/>
                    <a:pt x="501" y="2666"/>
                  </a:cubicBezTo>
                  <a:cubicBezTo>
                    <a:pt x="529" y="2676"/>
                    <a:pt x="565" y="2664"/>
                    <a:pt x="576" y="2679"/>
                  </a:cubicBezTo>
                  <a:cubicBezTo>
                    <a:pt x="576" y="2679"/>
                    <a:pt x="592" y="2691"/>
                    <a:pt x="622" y="2671"/>
                  </a:cubicBezTo>
                  <a:cubicBezTo>
                    <a:pt x="653" y="2651"/>
                    <a:pt x="704" y="2630"/>
                    <a:pt x="731" y="2626"/>
                  </a:cubicBezTo>
                  <a:cubicBezTo>
                    <a:pt x="758" y="2622"/>
                    <a:pt x="838" y="2603"/>
                    <a:pt x="872" y="2641"/>
                  </a:cubicBezTo>
                  <a:cubicBezTo>
                    <a:pt x="906" y="2678"/>
                    <a:pt x="920" y="2678"/>
                    <a:pt x="945" y="2675"/>
                  </a:cubicBezTo>
                  <a:cubicBezTo>
                    <a:pt x="970" y="2673"/>
                    <a:pt x="980" y="2686"/>
                    <a:pt x="996" y="2707"/>
                  </a:cubicBezTo>
                  <a:cubicBezTo>
                    <a:pt x="1012" y="2727"/>
                    <a:pt x="1027" y="2765"/>
                    <a:pt x="1056" y="2779"/>
                  </a:cubicBezTo>
                  <a:cubicBezTo>
                    <a:pt x="1085" y="2794"/>
                    <a:pt x="1119" y="2821"/>
                    <a:pt x="1146" y="2814"/>
                  </a:cubicBezTo>
                  <a:cubicBezTo>
                    <a:pt x="1173" y="2807"/>
                    <a:pt x="1183" y="2814"/>
                    <a:pt x="1219" y="2835"/>
                  </a:cubicBezTo>
                  <a:cubicBezTo>
                    <a:pt x="1254" y="2855"/>
                    <a:pt x="1271" y="2871"/>
                    <a:pt x="1293" y="2859"/>
                  </a:cubicBezTo>
                  <a:cubicBezTo>
                    <a:pt x="1315" y="2848"/>
                    <a:pt x="1313" y="2822"/>
                    <a:pt x="1355" y="2811"/>
                  </a:cubicBezTo>
                  <a:cubicBezTo>
                    <a:pt x="1397" y="2799"/>
                    <a:pt x="1409" y="2785"/>
                    <a:pt x="1428" y="2805"/>
                  </a:cubicBezTo>
                  <a:cubicBezTo>
                    <a:pt x="1448" y="2824"/>
                    <a:pt x="1438" y="2809"/>
                    <a:pt x="1471" y="2807"/>
                  </a:cubicBezTo>
                  <a:cubicBezTo>
                    <a:pt x="1504" y="2805"/>
                    <a:pt x="1501" y="2807"/>
                    <a:pt x="1531" y="2820"/>
                  </a:cubicBezTo>
                  <a:cubicBezTo>
                    <a:pt x="1561" y="2833"/>
                    <a:pt x="1589" y="2831"/>
                    <a:pt x="1601" y="2852"/>
                  </a:cubicBezTo>
                  <a:cubicBezTo>
                    <a:pt x="1612" y="2874"/>
                    <a:pt x="1608" y="2892"/>
                    <a:pt x="1648" y="2889"/>
                  </a:cubicBezTo>
                  <a:cubicBezTo>
                    <a:pt x="1689" y="2886"/>
                    <a:pt x="1703" y="2902"/>
                    <a:pt x="1713" y="2912"/>
                  </a:cubicBezTo>
                  <a:cubicBezTo>
                    <a:pt x="1722" y="2922"/>
                    <a:pt x="1728" y="2920"/>
                    <a:pt x="1741" y="2909"/>
                  </a:cubicBezTo>
                  <a:cubicBezTo>
                    <a:pt x="1755" y="2898"/>
                    <a:pt x="1777" y="2901"/>
                    <a:pt x="1793" y="2897"/>
                  </a:cubicBezTo>
                  <a:cubicBezTo>
                    <a:pt x="1810" y="2893"/>
                    <a:pt x="1821" y="2885"/>
                    <a:pt x="1844" y="2881"/>
                  </a:cubicBezTo>
                  <a:cubicBezTo>
                    <a:pt x="1867" y="2878"/>
                    <a:pt x="1847" y="2871"/>
                    <a:pt x="1876" y="2866"/>
                  </a:cubicBezTo>
                  <a:cubicBezTo>
                    <a:pt x="1904" y="2862"/>
                    <a:pt x="1910" y="2863"/>
                    <a:pt x="1947" y="2872"/>
                  </a:cubicBezTo>
                  <a:cubicBezTo>
                    <a:pt x="1985" y="2881"/>
                    <a:pt x="1979" y="2876"/>
                    <a:pt x="1994" y="2862"/>
                  </a:cubicBezTo>
                  <a:cubicBezTo>
                    <a:pt x="2009" y="2848"/>
                    <a:pt x="2039" y="2826"/>
                    <a:pt x="2064" y="2817"/>
                  </a:cubicBezTo>
                  <a:cubicBezTo>
                    <a:pt x="2089" y="2808"/>
                    <a:pt x="2123" y="2800"/>
                    <a:pt x="2154" y="2799"/>
                  </a:cubicBezTo>
                  <a:cubicBezTo>
                    <a:pt x="2186" y="2799"/>
                    <a:pt x="2213" y="2809"/>
                    <a:pt x="2233" y="2805"/>
                  </a:cubicBezTo>
                  <a:cubicBezTo>
                    <a:pt x="2253" y="2801"/>
                    <a:pt x="2272" y="2802"/>
                    <a:pt x="2287" y="2785"/>
                  </a:cubicBezTo>
                  <a:cubicBezTo>
                    <a:pt x="2302" y="2769"/>
                    <a:pt x="2322" y="2775"/>
                    <a:pt x="2352" y="2777"/>
                  </a:cubicBezTo>
                  <a:cubicBezTo>
                    <a:pt x="2382" y="2779"/>
                    <a:pt x="2462" y="2780"/>
                    <a:pt x="2494" y="2799"/>
                  </a:cubicBezTo>
                  <a:cubicBezTo>
                    <a:pt x="2525" y="2819"/>
                    <a:pt x="2561" y="2836"/>
                    <a:pt x="2581" y="2851"/>
                  </a:cubicBezTo>
                  <a:cubicBezTo>
                    <a:pt x="2600" y="2865"/>
                    <a:pt x="2622" y="2873"/>
                    <a:pt x="2636" y="2871"/>
                  </a:cubicBezTo>
                  <a:cubicBezTo>
                    <a:pt x="2651" y="2868"/>
                    <a:pt x="2710" y="2878"/>
                    <a:pt x="2717" y="2869"/>
                  </a:cubicBezTo>
                  <a:cubicBezTo>
                    <a:pt x="2724" y="2860"/>
                    <a:pt x="2737" y="2853"/>
                    <a:pt x="2756" y="2874"/>
                  </a:cubicBezTo>
                  <a:cubicBezTo>
                    <a:pt x="2776" y="2895"/>
                    <a:pt x="2789" y="2899"/>
                    <a:pt x="2818" y="2897"/>
                  </a:cubicBezTo>
                  <a:cubicBezTo>
                    <a:pt x="2848" y="2894"/>
                    <a:pt x="2852" y="2887"/>
                    <a:pt x="2875" y="2879"/>
                  </a:cubicBezTo>
                  <a:cubicBezTo>
                    <a:pt x="2899" y="2872"/>
                    <a:pt x="2919" y="2875"/>
                    <a:pt x="2927" y="2869"/>
                  </a:cubicBezTo>
                  <a:cubicBezTo>
                    <a:pt x="2936" y="2863"/>
                    <a:pt x="2955" y="2851"/>
                    <a:pt x="2937" y="2845"/>
                  </a:cubicBezTo>
                  <a:cubicBezTo>
                    <a:pt x="2918" y="2840"/>
                    <a:pt x="2875" y="2841"/>
                    <a:pt x="2876" y="2819"/>
                  </a:cubicBezTo>
                  <a:cubicBezTo>
                    <a:pt x="2877" y="2798"/>
                    <a:pt x="2869" y="2781"/>
                    <a:pt x="2892" y="2763"/>
                  </a:cubicBezTo>
                  <a:cubicBezTo>
                    <a:pt x="2916" y="2745"/>
                    <a:pt x="2950" y="2747"/>
                    <a:pt x="2955" y="2723"/>
                  </a:cubicBezTo>
                  <a:cubicBezTo>
                    <a:pt x="2961" y="2699"/>
                    <a:pt x="2962" y="2678"/>
                    <a:pt x="2972" y="2668"/>
                  </a:cubicBezTo>
                  <a:cubicBezTo>
                    <a:pt x="2981" y="2657"/>
                    <a:pt x="2994" y="2646"/>
                    <a:pt x="2967" y="2637"/>
                  </a:cubicBezTo>
                  <a:cubicBezTo>
                    <a:pt x="2941" y="2628"/>
                    <a:pt x="2927" y="2623"/>
                    <a:pt x="2914" y="2608"/>
                  </a:cubicBezTo>
                  <a:cubicBezTo>
                    <a:pt x="2901" y="2592"/>
                    <a:pt x="2885" y="2575"/>
                    <a:pt x="2865" y="2559"/>
                  </a:cubicBezTo>
                  <a:cubicBezTo>
                    <a:pt x="2846" y="2543"/>
                    <a:pt x="2842" y="2541"/>
                    <a:pt x="2842" y="2518"/>
                  </a:cubicBezTo>
                  <a:cubicBezTo>
                    <a:pt x="2843" y="2494"/>
                    <a:pt x="2856" y="2474"/>
                    <a:pt x="2843" y="2451"/>
                  </a:cubicBezTo>
                  <a:cubicBezTo>
                    <a:pt x="2831" y="2428"/>
                    <a:pt x="2820" y="2407"/>
                    <a:pt x="2835" y="2395"/>
                  </a:cubicBezTo>
                  <a:cubicBezTo>
                    <a:pt x="2849" y="2383"/>
                    <a:pt x="2876" y="2393"/>
                    <a:pt x="2894" y="2381"/>
                  </a:cubicBezTo>
                  <a:cubicBezTo>
                    <a:pt x="2913" y="2370"/>
                    <a:pt x="2923" y="2359"/>
                    <a:pt x="2941" y="2354"/>
                  </a:cubicBezTo>
                  <a:cubicBezTo>
                    <a:pt x="2959" y="2348"/>
                    <a:pt x="2985" y="2350"/>
                    <a:pt x="3003" y="2358"/>
                  </a:cubicBezTo>
                  <a:cubicBezTo>
                    <a:pt x="3022" y="2366"/>
                    <a:pt x="3040" y="2366"/>
                    <a:pt x="3059" y="2360"/>
                  </a:cubicBezTo>
                  <a:cubicBezTo>
                    <a:pt x="3078" y="2354"/>
                    <a:pt x="3099" y="2350"/>
                    <a:pt x="3124" y="2347"/>
                  </a:cubicBezTo>
                  <a:cubicBezTo>
                    <a:pt x="3150" y="2345"/>
                    <a:pt x="3183" y="2337"/>
                    <a:pt x="3212" y="2328"/>
                  </a:cubicBezTo>
                  <a:cubicBezTo>
                    <a:pt x="3242" y="2319"/>
                    <a:pt x="3274" y="2304"/>
                    <a:pt x="3302" y="2302"/>
                  </a:cubicBezTo>
                  <a:cubicBezTo>
                    <a:pt x="3330" y="2300"/>
                    <a:pt x="3366" y="2293"/>
                    <a:pt x="3382" y="2299"/>
                  </a:cubicBezTo>
                  <a:cubicBezTo>
                    <a:pt x="3399" y="2304"/>
                    <a:pt x="3412" y="2305"/>
                    <a:pt x="3411" y="2291"/>
                  </a:cubicBezTo>
                  <a:cubicBezTo>
                    <a:pt x="3409" y="2276"/>
                    <a:pt x="3433" y="2268"/>
                    <a:pt x="3447" y="2274"/>
                  </a:cubicBezTo>
                  <a:cubicBezTo>
                    <a:pt x="3460" y="2280"/>
                    <a:pt x="3460" y="2294"/>
                    <a:pt x="3476" y="2289"/>
                  </a:cubicBezTo>
                  <a:cubicBezTo>
                    <a:pt x="3492" y="2283"/>
                    <a:pt x="3502" y="2286"/>
                    <a:pt x="3490" y="2272"/>
                  </a:cubicBezTo>
                  <a:cubicBezTo>
                    <a:pt x="3478" y="2257"/>
                    <a:pt x="3460" y="2255"/>
                    <a:pt x="3476" y="2237"/>
                  </a:cubicBezTo>
                  <a:cubicBezTo>
                    <a:pt x="3491" y="2219"/>
                    <a:pt x="3504" y="2192"/>
                    <a:pt x="3499" y="2164"/>
                  </a:cubicBezTo>
                  <a:cubicBezTo>
                    <a:pt x="3493" y="2136"/>
                    <a:pt x="3493" y="2113"/>
                    <a:pt x="3480" y="2090"/>
                  </a:cubicBezTo>
                  <a:cubicBezTo>
                    <a:pt x="3468" y="2067"/>
                    <a:pt x="3470" y="2035"/>
                    <a:pt x="3469" y="2023"/>
                  </a:cubicBezTo>
                  <a:cubicBezTo>
                    <a:pt x="3468" y="2010"/>
                    <a:pt x="3460" y="1955"/>
                    <a:pt x="3479" y="1941"/>
                  </a:cubicBezTo>
                  <a:cubicBezTo>
                    <a:pt x="3497" y="1927"/>
                    <a:pt x="3523" y="1918"/>
                    <a:pt x="3540" y="1915"/>
                  </a:cubicBezTo>
                  <a:cubicBezTo>
                    <a:pt x="3557" y="1912"/>
                    <a:pt x="3579" y="1913"/>
                    <a:pt x="3588" y="1891"/>
                  </a:cubicBezTo>
                  <a:cubicBezTo>
                    <a:pt x="3598" y="1868"/>
                    <a:pt x="3624" y="1845"/>
                    <a:pt x="3639" y="1830"/>
                  </a:cubicBezTo>
                  <a:cubicBezTo>
                    <a:pt x="3655" y="1815"/>
                    <a:pt x="3702" y="1791"/>
                    <a:pt x="3720" y="1781"/>
                  </a:cubicBezTo>
                  <a:cubicBezTo>
                    <a:pt x="3737" y="1772"/>
                    <a:pt x="3791" y="1750"/>
                    <a:pt x="3819" y="1741"/>
                  </a:cubicBezTo>
                  <a:cubicBezTo>
                    <a:pt x="3847" y="1733"/>
                    <a:pt x="3855" y="1728"/>
                    <a:pt x="3887" y="1731"/>
                  </a:cubicBezTo>
                  <a:cubicBezTo>
                    <a:pt x="3919" y="1733"/>
                    <a:pt x="3939" y="1716"/>
                    <a:pt x="3947" y="1700"/>
                  </a:cubicBezTo>
                  <a:cubicBezTo>
                    <a:pt x="3955" y="1683"/>
                    <a:pt x="3962" y="1660"/>
                    <a:pt x="3957" y="1640"/>
                  </a:cubicBezTo>
                  <a:cubicBezTo>
                    <a:pt x="3952" y="1620"/>
                    <a:pt x="3963" y="1601"/>
                    <a:pt x="3971" y="1587"/>
                  </a:cubicBezTo>
                  <a:cubicBezTo>
                    <a:pt x="3979" y="1572"/>
                    <a:pt x="3988" y="1569"/>
                    <a:pt x="3985" y="1564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6566" y="5438477"/>
              <a:ext cx="206375" cy="430212"/>
            </a:xfrm>
            <a:custGeom>
              <a:avLst/>
              <a:gdLst>
                <a:gd name="T0" fmla="*/ 45 w 368"/>
                <a:gd name="T1" fmla="*/ 355 h 770"/>
                <a:gd name="T2" fmla="*/ 84 w 368"/>
                <a:gd name="T3" fmla="*/ 247 h 770"/>
                <a:gd name="T4" fmla="*/ 125 w 368"/>
                <a:gd name="T5" fmla="*/ 173 h 770"/>
                <a:gd name="T6" fmla="*/ 145 w 368"/>
                <a:gd name="T7" fmla="*/ 128 h 770"/>
                <a:gd name="T8" fmla="*/ 176 w 368"/>
                <a:gd name="T9" fmla="*/ 76 h 770"/>
                <a:gd name="T10" fmla="*/ 239 w 368"/>
                <a:gd name="T11" fmla="*/ 26 h 770"/>
                <a:gd name="T12" fmla="*/ 279 w 368"/>
                <a:gd name="T13" fmla="*/ 18 h 770"/>
                <a:gd name="T14" fmla="*/ 317 w 368"/>
                <a:gd name="T15" fmla="*/ 30 h 770"/>
                <a:gd name="T16" fmla="*/ 349 w 368"/>
                <a:gd name="T17" fmla="*/ 60 h 770"/>
                <a:gd name="T18" fmla="*/ 329 w 368"/>
                <a:gd name="T19" fmla="*/ 105 h 770"/>
                <a:gd name="T20" fmla="*/ 355 w 368"/>
                <a:gd name="T21" fmla="*/ 171 h 770"/>
                <a:gd name="T22" fmla="*/ 319 w 368"/>
                <a:gd name="T23" fmla="*/ 254 h 770"/>
                <a:gd name="T24" fmla="*/ 310 w 368"/>
                <a:gd name="T25" fmla="*/ 305 h 770"/>
                <a:gd name="T26" fmla="*/ 305 w 368"/>
                <a:gd name="T27" fmla="*/ 405 h 770"/>
                <a:gd name="T28" fmla="*/ 296 w 368"/>
                <a:gd name="T29" fmla="*/ 463 h 770"/>
                <a:gd name="T30" fmla="*/ 273 w 368"/>
                <a:gd name="T31" fmla="*/ 533 h 770"/>
                <a:gd name="T32" fmla="*/ 246 w 368"/>
                <a:gd name="T33" fmla="*/ 592 h 770"/>
                <a:gd name="T34" fmla="*/ 225 w 368"/>
                <a:gd name="T35" fmla="*/ 660 h 770"/>
                <a:gd name="T36" fmla="*/ 234 w 368"/>
                <a:gd name="T37" fmla="*/ 738 h 770"/>
                <a:gd name="T38" fmla="*/ 221 w 368"/>
                <a:gd name="T39" fmla="*/ 769 h 770"/>
                <a:gd name="T40" fmla="*/ 185 w 368"/>
                <a:gd name="T41" fmla="*/ 725 h 770"/>
                <a:gd name="T42" fmla="*/ 135 w 368"/>
                <a:gd name="T43" fmla="*/ 667 h 770"/>
                <a:gd name="T44" fmla="*/ 127 w 368"/>
                <a:gd name="T45" fmla="*/ 628 h 770"/>
                <a:gd name="T46" fmla="*/ 115 w 368"/>
                <a:gd name="T47" fmla="*/ 628 h 770"/>
                <a:gd name="T48" fmla="*/ 83 w 368"/>
                <a:gd name="T49" fmla="*/ 627 h 770"/>
                <a:gd name="T50" fmla="*/ 30 w 368"/>
                <a:gd name="T51" fmla="*/ 546 h 770"/>
                <a:gd name="T52" fmla="*/ 24 w 368"/>
                <a:gd name="T53" fmla="*/ 500 h 770"/>
                <a:gd name="T54" fmla="*/ 25 w 368"/>
                <a:gd name="T55" fmla="*/ 435 h 770"/>
                <a:gd name="T56" fmla="*/ 26 w 368"/>
                <a:gd name="T57" fmla="*/ 387 h 770"/>
                <a:gd name="T58" fmla="*/ 45 w 368"/>
                <a:gd name="T59" fmla="*/ 35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770">
                  <a:moveTo>
                    <a:pt x="45" y="355"/>
                  </a:moveTo>
                  <a:cubicBezTo>
                    <a:pt x="45" y="355"/>
                    <a:pt x="73" y="273"/>
                    <a:pt x="84" y="247"/>
                  </a:cubicBezTo>
                  <a:cubicBezTo>
                    <a:pt x="95" y="221"/>
                    <a:pt x="113" y="185"/>
                    <a:pt x="125" y="173"/>
                  </a:cubicBezTo>
                  <a:cubicBezTo>
                    <a:pt x="138" y="162"/>
                    <a:pt x="145" y="155"/>
                    <a:pt x="145" y="128"/>
                  </a:cubicBezTo>
                  <a:cubicBezTo>
                    <a:pt x="145" y="102"/>
                    <a:pt x="158" y="88"/>
                    <a:pt x="176" y="76"/>
                  </a:cubicBezTo>
                  <a:cubicBezTo>
                    <a:pt x="195" y="64"/>
                    <a:pt x="229" y="51"/>
                    <a:pt x="239" y="26"/>
                  </a:cubicBezTo>
                  <a:cubicBezTo>
                    <a:pt x="249" y="0"/>
                    <a:pt x="275" y="2"/>
                    <a:pt x="279" y="18"/>
                  </a:cubicBezTo>
                  <a:cubicBezTo>
                    <a:pt x="283" y="33"/>
                    <a:pt x="294" y="27"/>
                    <a:pt x="317" y="30"/>
                  </a:cubicBezTo>
                  <a:cubicBezTo>
                    <a:pt x="339" y="33"/>
                    <a:pt x="368" y="41"/>
                    <a:pt x="349" y="60"/>
                  </a:cubicBezTo>
                  <a:cubicBezTo>
                    <a:pt x="329" y="78"/>
                    <a:pt x="322" y="78"/>
                    <a:pt x="329" y="105"/>
                  </a:cubicBezTo>
                  <a:cubicBezTo>
                    <a:pt x="336" y="131"/>
                    <a:pt x="366" y="154"/>
                    <a:pt x="355" y="171"/>
                  </a:cubicBezTo>
                  <a:cubicBezTo>
                    <a:pt x="344" y="189"/>
                    <a:pt x="334" y="237"/>
                    <a:pt x="319" y="254"/>
                  </a:cubicBezTo>
                  <a:cubicBezTo>
                    <a:pt x="304" y="272"/>
                    <a:pt x="312" y="277"/>
                    <a:pt x="310" y="305"/>
                  </a:cubicBezTo>
                  <a:cubicBezTo>
                    <a:pt x="308" y="334"/>
                    <a:pt x="299" y="383"/>
                    <a:pt x="305" y="405"/>
                  </a:cubicBezTo>
                  <a:cubicBezTo>
                    <a:pt x="310" y="426"/>
                    <a:pt x="298" y="439"/>
                    <a:pt x="296" y="463"/>
                  </a:cubicBezTo>
                  <a:cubicBezTo>
                    <a:pt x="294" y="488"/>
                    <a:pt x="283" y="515"/>
                    <a:pt x="273" y="533"/>
                  </a:cubicBezTo>
                  <a:cubicBezTo>
                    <a:pt x="263" y="551"/>
                    <a:pt x="269" y="571"/>
                    <a:pt x="246" y="592"/>
                  </a:cubicBezTo>
                  <a:cubicBezTo>
                    <a:pt x="224" y="614"/>
                    <a:pt x="219" y="641"/>
                    <a:pt x="225" y="660"/>
                  </a:cubicBezTo>
                  <a:cubicBezTo>
                    <a:pt x="230" y="680"/>
                    <a:pt x="237" y="714"/>
                    <a:pt x="234" y="738"/>
                  </a:cubicBezTo>
                  <a:cubicBezTo>
                    <a:pt x="231" y="761"/>
                    <a:pt x="245" y="770"/>
                    <a:pt x="221" y="769"/>
                  </a:cubicBezTo>
                  <a:cubicBezTo>
                    <a:pt x="196" y="768"/>
                    <a:pt x="187" y="754"/>
                    <a:pt x="185" y="725"/>
                  </a:cubicBezTo>
                  <a:cubicBezTo>
                    <a:pt x="183" y="695"/>
                    <a:pt x="155" y="676"/>
                    <a:pt x="135" y="667"/>
                  </a:cubicBezTo>
                  <a:cubicBezTo>
                    <a:pt x="116" y="658"/>
                    <a:pt x="123" y="651"/>
                    <a:pt x="127" y="628"/>
                  </a:cubicBezTo>
                  <a:cubicBezTo>
                    <a:pt x="131" y="606"/>
                    <a:pt x="119" y="612"/>
                    <a:pt x="115" y="628"/>
                  </a:cubicBezTo>
                  <a:cubicBezTo>
                    <a:pt x="111" y="645"/>
                    <a:pt x="101" y="654"/>
                    <a:pt x="83" y="627"/>
                  </a:cubicBezTo>
                  <a:cubicBezTo>
                    <a:pt x="66" y="601"/>
                    <a:pt x="60" y="552"/>
                    <a:pt x="30" y="546"/>
                  </a:cubicBezTo>
                  <a:cubicBezTo>
                    <a:pt x="0" y="540"/>
                    <a:pt x="14" y="516"/>
                    <a:pt x="24" y="500"/>
                  </a:cubicBezTo>
                  <a:cubicBezTo>
                    <a:pt x="34" y="485"/>
                    <a:pt x="31" y="447"/>
                    <a:pt x="25" y="435"/>
                  </a:cubicBezTo>
                  <a:cubicBezTo>
                    <a:pt x="19" y="422"/>
                    <a:pt x="20" y="397"/>
                    <a:pt x="26" y="387"/>
                  </a:cubicBezTo>
                  <a:cubicBezTo>
                    <a:pt x="32" y="378"/>
                    <a:pt x="45" y="355"/>
                    <a:pt x="45" y="3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8541" y="3603327"/>
              <a:ext cx="187325" cy="192087"/>
            </a:xfrm>
            <a:custGeom>
              <a:avLst/>
              <a:gdLst>
                <a:gd name="T0" fmla="*/ 314 w 333"/>
                <a:gd name="T1" fmla="*/ 55 h 343"/>
                <a:gd name="T2" fmla="*/ 188 w 333"/>
                <a:gd name="T3" fmla="*/ 26 h 343"/>
                <a:gd name="T4" fmla="*/ 132 w 333"/>
                <a:gd name="T5" fmla="*/ 41 h 343"/>
                <a:gd name="T6" fmla="*/ 131 w 333"/>
                <a:gd name="T7" fmla="*/ 69 h 343"/>
                <a:gd name="T8" fmla="*/ 95 w 333"/>
                <a:gd name="T9" fmla="*/ 99 h 343"/>
                <a:gd name="T10" fmla="*/ 103 w 333"/>
                <a:gd name="T11" fmla="*/ 150 h 343"/>
                <a:gd name="T12" fmla="*/ 96 w 333"/>
                <a:gd name="T13" fmla="*/ 163 h 343"/>
                <a:gd name="T14" fmla="*/ 65 w 333"/>
                <a:gd name="T15" fmla="*/ 157 h 343"/>
                <a:gd name="T16" fmla="*/ 38 w 333"/>
                <a:gd name="T17" fmla="*/ 203 h 343"/>
                <a:gd name="T18" fmla="*/ 4 w 333"/>
                <a:gd name="T19" fmla="*/ 261 h 343"/>
                <a:gd name="T20" fmla="*/ 30 w 333"/>
                <a:gd name="T21" fmla="*/ 332 h 343"/>
                <a:gd name="T22" fmla="*/ 92 w 333"/>
                <a:gd name="T23" fmla="*/ 332 h 343"/>
                <a:gd name="T24" fmla="*/ 134 w 333"/>
                <a:gd name="T25" fmla="*/ 302 h 343"/>
                <a:gd name="T26" fmla="*/ 159 w 333"/>
                <a:gd name="T27" fmla="*/ 326 h 343"/>
                <a:gd name="T28" fmla="*/ 201 w 333"/>
                <a:gd name="T29" fmla="*/ 302 h 343"/>
                <a:gd name="T30" fmla="*/ 251 w 333"/>
                <a:gd name="T31" fmla="*/ 284 h 343"/>
                <a:gd name="T32" fmla="*/ 236 w 333"/>
                <a:gd name="T33" fmla="*/ 241 h 343"/>
                <a:gd name="T34" fmla="*/ 244 w 333"/>
                <a:gd name="T35" fmla="*/ 206 h 343"/>
                <a:gd name="T36" fmla="*/ 301 w 333"/>
                <a:gd name="T37" fmla="*/ 168 h 343"/>
                <a:gd name="T38" fmla="*/ 286 w 333"/>
                <a:gd name="T39" fmla="*/ 104 h 343"/>
                <a:gd name="T40" fmla="*/ 314 w 333"/>
                <a:gd name="T41" fmla="*/ 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3" h="343">
                  <a:moveTo>
                    <a:pt x="314" y="55"/>
                  </a:moveTo>
                  <a:cubicBezTo>
                    <a:pt x="314" y="55"/>
                    <a:pt x="208" y="51"/>
                    <a:pt x="188" y="26"/>
                  </a:cubicBezTo>
                  <a:cubicBezTo>
                    <a:pt x="169" y="0"/>
                    <a:pt x="125" y="20"/>
                    <a:pt x="132" y="41"/>
                  </a:cubicBezTo>
                  <a:cubicBezTo>
                    <a:pt x="139" y="62"/>
                    <a:pt x="149" y="72"/>
                    <a:pt x="131" y="69"/>
                  </a:cubicBezTo>
                  <a:cubicBezTo>
                    <a:pt x="113" y="66"/>
                    <a:pt x="96" y="79"/>
                    <a:pt x="95" y="99"/>
                  </a:cubicBezTo>
                  <a:cubicBezTo>
                    <a:pt x="94" y="118"/>
                    <a:pt x="83" y="125"/>
                    <a:pt x="103" y="150"/>
                  </a:cubicBezTo>
                  <a:cubicBezTo>
                    <a:pt x="124" y="174"/>
                    <a:pt x="123" y="183"/>
                    <a:pt x="96" y="163"/>
                  </a:cubicBezTo>
                  <a:cubicBezTo>
                    <a:pt x="69" y="144"/>
                    <a:pt x="63" y="136"/>
                    <a:pt x="65" y="157"/>
                  </a:cubicBezTo>
                  <a:cubicBezTo>
                    <a:pt x="67" y="178"/>
                    <a:pt x="47" y="195"/>
                    <a:pt x="38" y="203"/>
                  </a:cubicBezTo>
                  <a:cubicBezTo>
                    <a:pt x="28" y="211"/>
                    <a:pt x="0" y="223"/>
                    <a:pt x="4" y="261"/>
                  </a:cubicBezTo>
                  <a:cubicBezTo>
                    <a:pt x="8" y="300"/>
                    <a:pt x="3" y="331"/>
                    <a:pt x="30" y="332"/>
                  </a:cubicBezTo>
                  <a:cubicBezTo>
                    <a:pt x="58" y="333"/>
                    <a:pt x="83" y="343"/>
                    <a:pt x="92" y="332"/>
                  </a:cubicBezTo>
                  <a:cubicBezTo>
                    <a:pt x="101" y="321"/>
                    <a:pt x="127" y="285"/>
                    <a:pt x="134" y="302"/>
                  </a:cubicBezTo>
                  <a:cubicBezTo>
                    <a:pt x="141" y="320"/>
                    <a:pt x="134" y="338"/>
                    <a:pt x="159" y="326"/>
                  </a:cubicBezTo>
                  <a:cubicBezTo>
                    <a:pt x="184" y="315"/>
                    <a:pt x="183" y="299"/>
                    <a:pt x="201" y="302"/>
                  </a:cubicBezTo>
                  <a:cubicBezTo>
                    <a:pt x="218" y="306"/>
                    <a:pt x="251" y="301"/>
                    <a:pt x="251" y="284"/>
                  </a:cubicBezTo>
                  <a:cubicBezTo>
                    <a:pt x="251" y="267"/>
                    <a:pt x="251" y="250"/>
                    <a:pt x="236" y="241"/>
                  </a:cubicBezTo>
                  <a:cubicBezTo>
                    <a:pt x="222" y="232"/>
                    <a:pt x="217" y="215"/>
                    <a:pt x="244" y="206"/>
                  </a:cubicBezTo>
                  <a:cubicBezTo>
                    <a:pt x="270" y="197"/>
                    <a:pt x="299" y="187"/>
                    <a:pt x="301" y="168"/>
                  </a:cubicBezTo>
                  <a:cubicBezTo>
                    <a:pt x="303" y="150"/>
                    <a:pt x="273" y="120"/>
                    <a:pt x="286" y="104"/>
                  </a:cubicBezTo>
                  <a:cubicBezTo>
                    <a:pt x="298" y="87"/>
                    <a:pt x="333" y="70"/>
                    <a:pt x="314" y="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66816" y="4263727"/>
              <a:ext cx="28575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06316" y="3209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98391" y="497016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3141" y="419705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93891" y="3665240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3229" y="4465340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82691" y="4922540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31929" y="5036840"/>
              <a:ext cx="58738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33466" y="56004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58916" y="54099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63704" y="5868690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4566" y="5792490"/>
              <a:ext cx="46038" cy="460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541" y="5194002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7929" y="510351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49491" y="486856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9566" y="5368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00391" y="5459115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7979" y="4862215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7041" y="471140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47941" y="469711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7166" y="4651077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39954" y="43891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9516" y="411450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06604" y="4008140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85991" y="39827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27291" y="3803352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3866" y="3393777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84516" y="3108027"/>
              <a:ext cx="30163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54366" y="2863552"/>
              <a:ext cx="31750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11291" y="3974802"/>
              <a:ext cx="19050" cy="17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25691" y="3700165"/>
              <a:ext cx="65088" cy="650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121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10" grpId="0"/>
        </p:bldLst>
      </p:timing>
    </mc:Fallback>
  </mc:AlternateContent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just"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4720</Words>
  <Application>Microsoft Office PowerPoint</Application>
  <PresentationFormat>宽屏</PresentationFormat>
  <Paragraphs>406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Gulim</vt:lpstr>
      <vt:lpstr>宋体</vt:lpstr>
      <vt:lpstr>微软雅黑</vt:lpstr>
      <vt:lpstr>Arial</vt:lpstr>
      <vt:lpstr>Calibri</vt:lpstr>
      <vt:lpstr>Calibri Light</vt:lpstr>
      <vt:lpstr>Segoe UI</vt:lpstr>
      <vt:lpstr>1_Office 主题</vt:lpstr>
      <vt:lpstr>2_Office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chentianping</cp:lastModifiedBy>
  <cp:revision>12</cp:revision>
  <dcterms:created xsi:type="dcterms:W3CDTF">2014-06-19T08:27:59Z</dcterms:created>
  <dcterms:modified xsi:type="dcterms:W3CDTF">2017-03-13T02:50:52Z</dcterms:modified>
</cp:coreProperties>
</file>